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  <p:sldId id="268" r:id="rId14"/>
    <p:sldId id="271" r:id="rId15"/>
    <p:sldId id="269" r:id="rId16"/>
    <p:sldId id="270" r:id="rId17"/>
    <p:sldId id="272" r:id="rId18"/>
    <p:sldId id="273" r:id="rId19"/>
    <p:sldId id="277" r:id="rId20"/>
    <p:sldId id="279" r:id="rId21"/>
    <p:sldId id="278" r:id="rId22"/>
    <p:sldId id="280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4"/>
    <p:restoredTop sz="74064"/>
  </p:normalViewPr>
  <p:slideViewPr>
    <p:cSldViewPr snapToGrid="0" snapToObjects="1">
      <p:cViewPr varScale="1">
        <p:scale>
          <a:sx n="65" d="100"/>
          <a:sy n="65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/>
            <a:t>A GitHub account (if you want to host repos online, privately or publicly)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{usethis}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GitHub account (if you want to host repos online, privately or publicly)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{usethis}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creating RStudio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 checking the git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without checking the box. Tools -&gt; Project Options -&gt;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PATs are an access code for your whole account. Do not share them!!!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a secure method, but lots of people seem to recommend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much more secure method, albeit slightly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1, PAT in your .Renvironment, uses the Sys.getenv()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2, PAT in your password manager, uses the keyringr functions. Decrypt_kc_pw() is decrypt </a:t>
            </a:r>
            <a:r>
              <a:rPr lang="en-US" dirty="0" err="1"/>
              <a:t>KeyChain</a:t>
            </a:r>
            <a:r>
              <a:rPr lang="en-US" dirty="0"/>
              <a:t> password which is for Macs, and there are analogous functions for other operating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Mac, you can grant permanent access for a password at any time or accept access one call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3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Happy Git with 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Project &gt; Version Control &gt; 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“repository URL” paste the URL of your new GitHub repository. It will be something like this 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jennybc</a:t>
            </a:r>
            <a:r>
              <a:rPr lang="en-US" dirty="0"/>
              <a:t>/</a:t>
            </a:r>
            <a:r>
              <a:rPr lang="en-US" dirty="0" err="1"/>
              <a:t>myrepo.git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is simply the online counterpart to Git. Files and folders you track using Git are monitored the same way through the GitHub website; it provides a nice UI, and opportunity to write a README which is a brief descriptive text that appears on the repository homepage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totally free unless you have some crazy enterprise needs. Repos can be public or private; pointing this out because I’m sure some of you will have projects you won’t want to be public at all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it comes up sometimes, code you put on GitHub is owned by you (i.e. GitHub won’t steal or sell your code.)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-bio.github.io/intro-git-rstud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Practical </a:t>
            </a:r>
            <a:r>
              <a:rPr lang="en-US" sz="6700">
                <a:solidFill>
                  <a:schemeClr val="accent1"/>
                </a:solidFill>
              </a:rPr>
              <a:t>Open Research with </a:t>
            </a:r>
            <a:r>
              <a:rPr lang="en-US" sz="6700" dirty="0">
                <a:solidFill>
                  <a:schemeClr val="accent1"/>
                </a:solidFill>
              </a:rPr>
              <a:t>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solidFill>
                  <a:schemeClr val="tx1"/>
                </a:solidFill>
              </a:rPr>
              <a:t>06/??/2020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6900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18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library(usethis)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It’s that easy!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3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Repos can be made public or private</a:t>
            </a:r>
          </a:p>
          <a:p>
            <a:pPr lvl="1"/>
            <a:r>
              <a:rPr lang="en-US" dirty="0"/>
              <a:t>Need permission to edit </a:t>
            </a:r>
            <a:r>
              <a:rPr lang="en-US" b="1" dirty="0"/>
              <a:t>any</a:t>
            </a:r>
            <a:r>
              <a:rPr lang="en-US" dirty="0"/>
              <a:t> repo, however</a:t>
            </a:r>
          </a:p>
          <a:p>
            <a:r>
              <a:rPr lang="en-US" dirty="0"/>
              <a:t>Access to repos </a:t>
            </a:r>
            <a:r>
              <a:rPr lang="en-US" i="1" dirty="0"/>
              <a:t>within your account</a:t>
            </a:r>
            <a:r>
              <a:rPr lang="en-US" dirty="0"/>
              <a:t> can be provided by GitHub “personal access tokens” (PAT) </a:t>
            </a:r>
          </a:p>
          <a:p>
            <a:pPr lvl="1"/>
            <a:r>
              <a:rPr lang="en-US" dirty="0"/>
              <a:t>Multiple PATs can be created, and they can revoked by you at any time</a:t>
            </a:r>
          </a:p>
          <a:p>
            <a:r>
              <a:rPr lang="en-US" dirty="0"/>
              <a:t>Steps to create the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.</a:t>
            </a:r>
            <a:r>
              <a:rPr lang="en-US" sz="4400" dirty="0" err="1">
                <a:solidFill>
                  <a:schemeClr val="tx1"/>
                </a:solidFill>
              </a:rPr>
              <a:t>REnvironment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Open your global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edit_r_environ</a:t>
            </a:r>
            <a:r>
              <a:rPr lang="en-US" dirty="0"/>
              <a:t>()</a:t>
            </a:r>
          </a:p>
          <a:p>
            <a:r>
              <a:rPr lang="en-US" dirty="0"/>
              <a:t>Define a variable of GITHUB_PAT or GITHUB_TOKEN</a:t>
            </a:r>
          </a:p>
          <a:p>
            <a:pPr lvl="1"/>
            <a:r>
              <a:rPr lang="en-US" dirty="0"/>
              <a:t>GITHUB_PAT = “</a:t>
            </a:r>
            <a:r>
              <a:rPr lang="en-US" dirty="0" err="1"/>
              <a:t>your_PAT_here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2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2: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</a:t>
            </a:r>
            <a:r>
              <a:rPr lang="en-US" sz="4400" dirty="0" err="1">
                <a:solidFill>
                  <a:schemeClr val="tx1"/>
                </a:solidFill>
              </a:rPr>
              <a:t>KeyChain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the {keyringr} package</a:t>
            </a:r>
          </a:p>
          <a:p>
            <a:r>
              <a:rPr lang="en-US" dirty="0"/>
              <a:t>Open </a:t>
            </a:r>
            <a:r>
              <a:rPr lang="en-US" dirty="0" err="1"/>
              <a:t>KeyChain</a:t>
            </a:r>
            <a:r>
              <a:rPr lang="en-US" dirty="0"/>
              <a:t> (Mac) or equivalent on PC</a:t>
            </a:r>
          </a:p>
          <a:p>
            <a:pPr lvl="1"/>
            <a:r>
              <a:rPr lang="en-US" dirty="0"/>
              <a:t>Press +,  write GITHUB_PAT_KC for name, GitHub for account, and paste the PAT into password</a:t>
            </a:r>
          </a:p>
          <a:p>
            <a:r>
              <a:rPr lang="en-US" dirty="0"/>
              <a:t>Password and information can now only be accessed if you have the computer password</a:t>
            </a:r>
          </a:p>
        </p:txBody>
      </p:sp>
    </p:spTree>
    <p:extLst>
      <p:ext uri="{BB962C8B-B14F-4D97-AF65-F5344CB8AC3E}">
        <p14:creationId xmlns:p14="http://schemas.microsoft.com/office/powerpoint/2010/main" val="378644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First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Check: Git repo created, some changes tracked, and GitHub PAT created and saved in Renvironment!</a:t>
            </a:r>
          </a:p>
          <a:p>
            <a:r>
              <a:rPr lang="en-US" dirty="0"/>
              <a:t>Can be done at the terminal if you want, but I’m more familiar with {usethis” functions</a:t>
            </a:r>
          </a:p>
          <a:p>
            <a:r>
              <a:rPr lang="en-US" dirty="0"/>
              <a:t>To push to GitHub for the first time:</a:t>
            </a:r>
          </a:p>
          <a:p>
            <a:pPr lvl="1"/>
            <a:r>
              <a:rPr lang="en-US" dirty="0"/>
              <a:t>usethis::use_github(protocol = “https”,  auth_token =                   Sys.getenv(“GITHUB_PAT”))</a:t>
            </a:r>
          </a:p>
          <a:p>
            <a:pPr lvl="1"/>
            <a:r>
              <a:rPr lang="en-US" dirty="0"/>
              <a:t>usethis::use_github(protocol = “https”,  auth_token = keyringr::decrypt_kc_pw(“GITHUB_PAT”))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Updates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Easiest to use RStudio’s IDE for pushing updates</a:t>
            </a:r>
          </a:p>
          <a:p>
            <a:r>
              <a:rPr lang="en-US" dirty="0"/>
              <a:t>Updates and commit history can be viewed by clicking on the Git tab</a:t>
            </a:r>
          </a:p>
          <a:p>
            <a:r>
              <a:rPr lang="en-US" dirty="0"/>
              <a:t>Interactive overview…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  <a:p>
            <a:pPr lvl="1"/>
            <a:r>
              <a:rPr lang="en-US" dirty="0"/>
              <a:t>Ex: *.csv prevents tracking of all CSV files in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83C8-7A8C-4248-8C92-F8A0C4B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Access Across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7B0B-5F20-4442-897B-730FE99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AFA-01C1-4341-A7C6-E054C7F0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Multi-computer accessibility for your projects</a:t>
            </a:r>
          </a:p>
          <a:p>
            <a:pPr lvl="1"/>
            <a:r>
              <a:rPr lang="en-US" dirty="0"/>
              <a:t>Computer broken? Switch to a personal computer? Etc.</a:t>
            </a:r>
          </a:p>
          <a:p>
            <a:r>
              <a:rPr lang="en-US" dirty="0"/>
              <a:t>Recommendation: create a new PAT for every device</a:t>
            </a:r>
          </a:p>
          <a:p>
            <a:r>
              <a:rPr lang="en-US" dirty="0"/>
              <a:t>Two ways to open an existing GitHub repo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create_from_github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RStudio new project options from GUI using GitHub SSH Clone URL</a:t>
            </a:r>
          </a:p>
        </p:txBody>
      </p:sp>
    </p:spTree>
    <p:extLst>
      <p:ext uri="{BB962C8B-B14F-4D97-AF65-F5344CB8AC3E}">
        <p14:creationId xmlns:p14="http://schemas.microsoft.com/office/powerpoint/2010/main" val="119987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Transparent analyses allowing validation by others</a:t>
            </a:r>
          </a:p>
          <a:p>
            <a:r>
              <a:rPr lang="en-US" sz="2400" dirty="0"/>
              <a:t>Spread methods and datasets </a:t>
            </a:r>
          </a:p>
          <a:p>
            <a:r>
              <a:rPr lang="en-US" sz="2400" dirty="0"/>
              <a:t>Easily catalogue and reference your own previous work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0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sz="2000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sz="2000" dirty="0"/>
              <a:t>In practice, this means your code is easily readable, computation meta-info is known, data is somehow accessible </a:t>
            </a:r>
          </a:p>
          <a:p>
            <a:r>
              <a:rPr lang="en-US" sz="2000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and analyses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5237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counterpart to Git</a:t>
            </a:r>
          </a:p>
          <a:p>
            <a:r>
              <a:rPr lang="en-US" sz="2000" dirty="0"/>
              <a:t>Allows you to host your repositories for free, public or private</a:t>
            </a:r>
          </a:p>
          <a:p>
            <a:r>
              <a:rPr lang="en-US" sz="2000" dirty="0"/>
              <a:t>Code you post on GitHub is still owned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83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1968</Words>
  <Application>Microsoft Macintosh PowerPoint</Application>
  <PresentationFormat>Widescreen</PresentationFormat>
  <Paragraphs>224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Wingdings</vt:lpstr>
      <vt:lpstr>Atlas</vt:lpstr>
      <vt:lpstr>Practical Open Research with RStudio, Git, and GitHub</vt:lpstr>
      <vt:lpstr>Introductory Topics</vt:lpstr>
      <vt:lpstr>Reproducible Research Motivations</vt:lpstr>
      <vt:lpstr>Reproducible Research Practices</vt:lpstr>
      <vt:lpstr>Reproducible Research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Method 1:  Store PAT in .REnvironment </vt:lpstr>
      <vt:lpstr>Method 2:  Store PAT in KeyChain </vt:lpstr>
      <vt:lpstr>Pushing  Content to GitHub:  First time</vt:lpstr>
      <vt:lpstr>Pushing  Content to GitHub:  Updates</vt:lpstr>
      <vt:lpstr>Managing Tracked  Content</vt:lpstr>
      <vt:lpstr>Access Across  Computers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RStudio, Git, and GitHub</dc:title>
  <dc:creator>Pat C</dc:creator>
  <cp:lastModifiedBy>Pat C</cp:lastModifiedBy>
  <cp:revision>3</cp:revision>
  <dcterms:created xsi:type="dcterms:W3CDTF">2020-06-10T04:10:49Z</dcterms:created>
  <dcterms:modified xsi:type="dcterms:W3CDTF">2020-07-10T00:59:55Z</dcterms:modified>
</cp:coreProperties>
</file>