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71" r:id="rId3"/>
    <p:sldId id="283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97E43-8B52-B34A-8D8D-6AEBE0782B52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74F-F897-4842-BE66-CB47914E9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91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57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70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F7CF-10CF-8C4A-854F-CAECA5C03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8F19-C264-4B4C-B873-9BE93E442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4ADE-E16C-9743-9C2B-0E0EE2F9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F2A0-0546-214C-BCED-7D2FDC8F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1445-4FD2-0E4B-BED2-3DB91C3C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1106"/>
      </p:ext>
    </p:extLst>
  </p:cSld>
  <p:clrMapOvr>
    <a:masterClrMapping/>
  </p:clrMapOvr>
  <p:transition spd="slow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D76C-3BCA-AF49-816C-A9B05A0A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ED36A-D374-234B-839D-48B367D37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B1A4-6B74-8340-9EF6-638963DC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DBA1E-B09C-6C43-8B6F-D337C50E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AA7-DD56-B942-AEB7-719273DB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2758"/>
      </p:ext>
    </p:extLst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37979-1B2C-C340-BDB7-CA9CFBF1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FCB1-CA2C-E644-ADAE-CBD0ACB1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1810-85D5-154F-8E09-F74145D1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7D82-98D3-C345-8022-F3058146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7B56-63E8-FF43-8E3A-497BB0F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432"/>
      </p:ext>
    </p:extLst>
  </p:cSld>
  <p:clrMapOvr>
    <a:masterClrMapping/>
  </p:clrMapOvr>
  <p:transition spd="slow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6083"/>
      </p:ext>
    </p:extLst>
  </p:cSld>
  <p:clrMapOvr>
    <a:masterClrMapping/>
  </p:clrMapOvr>
  <p:transition spd="slow"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3345"/>
      </p:ext>
    </p:extLst>
  </p:cSld>
  <p:clrMapOvr>
    <a:masterClrMapping/>
  </p:clrMapOvr>
  <p:transition spd="slow" advClick="0"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9819"/>
      </p:ext>
    </p:extLst>
  </p:cSld>
  <p:clrMapOvr>
    <a:masterClrMapping/>
  </p:clrMapOvr>
  <p:transition spd="slow" advClick="0"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28105"/>
      </p:ext>
    </p:extLst>
  </p:cSld>
  <p:clrMapOvr>
    <a:masterClrMapping/>
  </p:clrMapOvr>
  <p:transition spd="slow" advClick="0"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1816"/>
      </p:ext>
    </p:extLst>
  </p:cSld>
  <p:clrMapOvr>
    <a:masterClrMapping/>
  </p:clrMapOvr>
  <p:transition spd="slow" advClick="0" advT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2036"/>
      </p:ext>
    </p:extLst>
  </p:cSld>
  <p:clrMapOvr>
    <a:masterClrMapping/>
  </p:clrMapOvr>
  <p:transition spd="slow" advClick="0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4465"/>
      </p:ext>
    </p:extLst>
  </p:cSld>
  <p:clrMapOvr>
    <a:masterClrMapping/>
  </p:clrMapOvr>
  <p:transition spd="slow" advClick="0"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3600"/>
      </p:ext>
    </p:extLst>
  </p:cSld>
  <p:clrMapOvr>
    <a:masterClrMapping/>
  </p:clrMapOvr>
  <p:transition spd="slow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34D-BEDC-3D48-A8F5-5314FE67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FD1D-3762-2B4C-B89F-816CA98A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C26E-E7EF-7A46-BA0E-B0434CE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8B9A-60FA-5746-8A77-71A54AD3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C2E3-91F2-D84C-A37B-9F33106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6659"/>
      </p:ext>
    </p:extLst>
  </p:cSld>
  <p:clrMapOvr>
    <a:masterClrMapping/>
  </p:clrMapOvr>
  <p:transition spd="slow" advClick="0" advT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0881"/>
      </p:ext>
    </p:extLst>
  </p:cSld>
  <p:clrMapOvr>
    <a:masterClrMapping/>
  </p:clrMapOvr>
  <p:transition spd="slow" advClick="0"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0495"/>
      </p:ext>
    </p:extLst>
  </p:cSld>
  <p:clrMapOvr>
    <a:masterClrMapping/>
  </p:clrMapOvr>
  <p:transition spd="slow"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2438"/>
      </p:ext>
    </p:extLst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C395-AB1F-2441-8EC1-8E826BD2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0FE9-7CF5-554D-BBF2-AFA2CA3C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C8B7-3459-0445-9F3F-4D0995E9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87CA-FF85-F04F-AB25-0A34D12A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A0D2-1386-2243-B3EB-2CA87754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1183"/>
      </p:ext>
    </p:extLst>
  </p:cSld>
  <p:clrMapOvr>
    <a:masterClrMapping/>
  </p:clrMapOvr>
  <p:transition spd="slow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1E5-EDD3-B845-81B6-BDA42970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5D5A-F6CE-6F4B-9A70-84DA1E598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1295-B96A-3A43-8D2E-05EA7008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7D0FF-6A77-B441-BC5B-A3E07D78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94D6-3F9D-D545-A412-62E985D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A0A8-4824-1C41-BB88-01D36536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3266"/>
      </p:ext>
    </p:extLst>
  </p:cSld>
  <p:clrMapOvr>
    <a:masterClrMapping/>
  </p:clrMapOvr>
  <p:transition spd="slow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8E6-2171-C246-BBF1-D109C9E5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1F066-4001-FA42-BE01-F6F3E811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F383E-5B25-A144-80EE-CF9BEDA0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23006-57CD-BE4A-9C9D-0AB006CD3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659A3-69B2-4A42-8CC7-D3CC599E4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DD704-0802-B84F-915D-74DF9A58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96ED-EB55-9F48-936C-A01B1E2A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0E87B-1C0C-EC43-87FF-419C3851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7886"/>
      </p:ext>
    </p:extLst>
  </p:cSld>
  <p:clrMapOvr>
    <a:masterClrMapping/>
  </p:clrMapOvr>
  <p:transition spd="slow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106C-C33C-E048-92B4-30E2BB2A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EA22C-18A1-6A4D-AC71-D8C454F8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5329-30F8-D147-A422-457B5905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700D-EEF3-1A44-BED5-BF0E0A2A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2781"/>
      </p:ext>
    </p:extLst>
  </p:cSld>
  <p:clrMapOvr>
    <a:masterClrMapping/>
  </p:clrMapOvr>
  <p:transition spd="slow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C7DF2-0090-C944-841F-B03505D5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D6172-A621-C046-9E0D-8E9BCBA6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D28D-D725-4946-82A0-5E4B0BE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2786"/>
      </p:ext>
    </p:extLst>
  </p:cSld>
  <p:clrMapOvr>
    <a:masterClrMapping/>
  </p:clrMapOvr>
  <p:transition spd="slow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1EC0-5424-264D-80E8-636D63DB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3089-FB43-8643-A316-973D197B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64614-35C5-6A4E-9183-5975560BA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C6C6-D0BA-744C-970D-192588AF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641A6-42D8-114E-924D-00E315DC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EC5E-4EAE-AA46-ACF9-BC61D815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7793"/>
      </p:ext>
    </p:extLst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3818-B751-9840-8DDB-2153E6DF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2DEEE-9BCE-2E42-B5E8-BD4B9CB23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6C98-6888-4841-B798-313F5C2C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FA07C-592E-2049-8A0F-EC03D3B0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207FD-C03D-1740-AE6B-6958F539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E75E-A194-EB4A-8869-FF585D09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116"/>
      </p:ext>
    </p:extLst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880A2-F02F-E142-91BC-659214A5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12563-3307-B141-90E9-3E6ABFD4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1354-80DE-1346-B912-739EA3071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E00D-00EC-B84B-B4C0-EC2974CA9B6C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FBB0-97E1-B743-BBCB-0D5FA0651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B0DB-B490-1F47-B016-DF0C55E96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2A7D-6867-BF4C-85BA-57755BD3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0"/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studio.com/products/rstudio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>
                <a:hlinkClick r:id="rId3"/>
              </a:rPr>
              <a:t>http://git-</a:t>
            </a:r>
            <a:r>
              <a:rPr lang="en-US" dirty="0" err="1">
                <a:hlinkClick r:id="rId3"/>
              </a:rPr>
              <a:t>scm.com</a:t>
            </a:r>
            <a:r>
              <a:rPr lang="en-US" dirty="0">
                <a:hlinkClick r:id="rId3"/>
              </a:rPr>
              <a:t>/downloads</a:t>
            </a:r>
            <a:endParaRPr lang="en-US" dirty="0"/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4"/>
              </a:rPr>
              <a:t>https://rstudio.com/products/rstudio/download/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1D383-BDDD-684D-BF39-D747138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090187"/>
      </p:ext>
    </p:extLst>
  </p:cSld>
  <p:clrMapOvr>
    <a:masterClrMapping/>
  </p:clrMapOvr>
  <p:transition spd="med" advClick="0" advTm="7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{usethis}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R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(“usethis”,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keyringr</a:t>
            </a:r>
            <a:r>
              <a:rPr lang="en-US" dirty="0"/>
              <a:t>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usethis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538761"/>
      </p:ext>
    </p:extLst>
  </p:cSld>
  <p:clrMapOvr>
    <a:masterClrMapping/>
  </p:clrMapOvr>
  <p:transition spd="med" advClick="0" advTm="7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Free to sign-up and host content!</a:t>
            </a:r>
          </a:p>
          <a:p>
            <a:pPr lvl="1"/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0330-9A91-0940-98F6-6E7537A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76"/>
      </p:ext>
    </p:extLst>
  </p:cSld>
  <p:clrMapOvr>
    <a:masterClrMapping/>
  </p:clrMapOvr>
  <p:transition spd="med" advClick="0" advTm="7000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</Words>
  <Application>Microsoft Macintosh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Office Theme</vt:lpstr>
      <vt:lpstr>Atlas</vt:lpstr>
      <vt:lpstr>Install Git and RStudio</vt:lpstr>
      <vt:lpstr>{devtools} {usethis} downloads</vt:lpstr>
      <vt:lpstr>GitHub 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Git and RStudio</dc:title>
  <dc:creator>Pat C</dc:creator>
  <cp:lastModifiedBy>Pat C</cp:lastModifiedBy>
  <cp:revision>1</cp:revision>
  <dcterms:created xsi:type="dcterms:W3CDTF">2020-08-24T23:19:20Z</dcterms:created>
  <dcterms:modified xsi:type="dcterms:W3CDTF">2020-08-24T23:27:48Z</dcterms:modified>
</cp:coreProperties>
</file>