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</p:sldIdLst>
  <p:sldSz cx="9144000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9175"/>
            <a:ext cx="68580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56431"/>
            <a:ext cx="68580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7"/>
            <a:ext cx="1971675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7"/>
            <a:ext cx="5800725" cy="170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8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01444"/>
            <a:ext cx="788670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346030"/>
            <a:ext cx="788670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535432"/>
            <a:ext cx="388620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535432"/>
            <a:ext cx="388620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7086"/>
            <a:ext cx="788670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93063"/>
            <a:ext cx="3868340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734706"/>
            <a:ext cx="3868340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493063"/>
            <a:ext cx="3887391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734706"/>
            <a:ext cx="3887391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4091"/>
            <a:ext cx="2949178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89599"/>
            <a:ext cx="4629150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03409"/>
            <a:ext cx="2949178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4091"/>
            <a:ext cx="2949178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89599"/>
            <a:ext cx="4629150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03409"/>
            <a:ext cx="2949178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7086"/>
            <a:ext cx="788670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35432"/>
            <a:ext cx="788670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864236"/>
            <a:ext cx="205740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D21C-4BC3-E549-B60D-0768BA163771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864236"/>
            <a:ext cx="308610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864236"/>
            <a:ext cx="205740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359C-18C8-B84C-AE54-193D72A4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A482A-5CBE-2A47-8975-FE02063BA9F8}"/>
              </a:ext>
            </a:extLst>
          </p:cNvPr>
          <p:cNvSpPr txBox="1"/>
          <p:nvPr/>
        </p:nvSpPr>
        <p:spPr>
          <a:xfrm>
            <a:off x="829994" y="821015"/>
            <a:ext cx="685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banners use 10in x 2.2in which is close to 2000x450px on export </a:t>
            </a:r>
          </a:p>
        </p:txBody>
      </p:sp>
    </p:spTree>
    <p:extLst>
      <p:ext uri="{BB962C8B-B14F-4D97-AF65-F5344CB8AC3E}">
        <p14:creationId xmlns:p14="http://schemas.microsoft.com/office/powerpoint/2010/main" val="119842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824C33-9B7F-854B-BC3C-EED047AA1DC1}"/>
              </a:ext>
            </a:extLst>
          </p:cNvPr>
          <p:cNvSpPr/>
          <p:nvPr/>
        </p:nvSpPr>
        <p:spPr>
          <a:xfrm>
            <a:off x="5974494" y="134533"/>
            <a:ext cx="1068860" cy="74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EB158E-77E2-3046-9619-EA6F813C7EA8}"/>
              </a:ext>
            </a:extLst>
          </p:cNvPr>
          <p:cNvSpPr/>
          <p:nvPr/>
        </p:nvSpPr>
        <p:spPr>
          <a:xfrm>
            <a:off x="7352274" y="1540115"/>
            <a:ext cx="574589" cy="352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D417B4-D330-C245-A3FB-3246E780807F}"/>
              </a:ext>
            </a:extLst>
          </p:cNvPr>
          <p:cNvSpPr/>
          <p:nvPr/>
        </p:nvSpPr>
        <p:spPr>
          <a:xfrm>
            <a:off x="11324969" y="332238"/>
            <a:ext cx="1427205" cy="100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D444F4-F0A8-1F48-B323-C4C8C0E36B91}"/>
              </a:ext>
            </a:extLst>
          </p:cNvPr>
          <p:cNvSpPr/>
          <p:nvPr/>
        </p:nvSpPr>
        <p:spPr>
          <a:xfrm>
            <a:off x="9051329" y="1005684"/>
            <a:ext cx="926757" cy="352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4027C5-356A-BB43-9731-36C2971AE629}"/>
              </a:ext>
            </a:extLst>
          </p:cNvPr>
          <p:cNvSpPr/>
          <p:nvPr/>
        </p:nvSpPr>
        <p:spPr>
          <a:xfrm>
            <a:off x="3070656" y="706034"/>
            <a:ext cx="1068860" cy="756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92911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44E50D-44BC-A44B-8CCF-F959F387F22B}"/>
              </a:ext>
            </a:extLst>
          </p:cNvPr>
          <p:cNvSpPr/>
          <p:nvPr/>
        </p:nvSpPr>
        <p:spPr>
          <a:xfrm>
            <a:off x="5876020" y="258100"/>
            <a:ext cx="1068860" cy="74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7EF06F-C8FD-0B48-8661-4F74CFC41B2D}"/>
              </a:ext>
            </a:extLst>
          </p:cNvPr>
          <p:cNvSpPr/>
          <p:nvPr/>
        </p:nvSpPr>
        <p:spPr>
          <a:xfrm>
            <a:off x="8087692" y="1244360"/>
            <a:ext cx="926757" cy="352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E89CBD-CFB2-904D-B4D4-83BCAD84FF46}"/>
              </a:ext>
            </a:extLst>
          </p:cNvPr>
          <p:cNvSpPr/>
          <p:nvPr/>
        </p:nvSpPr>
        <p:spPr>
          <a:xfrm>
            <a:off x="3886582" y="839677"/>
            <a:ext cx="1068860" cy="756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0C44E4-CB0A-B844-97CB-6BD3B25703BB}"/>
              </a:ext>
            </a:extLst>
          </p:cNvPr>
          <p:cNvSpPr/>
          <p:nvPr/>
        </p:nvSpPr>
        <p:spPr>
          <a:xfrm>
            <a:off x="219903" y="836559"/>
            <a:ext cx="1068860" cy="756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34946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989D1BD9-A134-6A49-A674-34F7B07C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40" y="850433"/>
            <a:ext cx="668170" cy="10056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CF326E7-0D50-CF42-BA72-477D1461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2233" y="273641"/>
            <a:ext cx="1075888" cy="7692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graph with a black line&#10;&#10;Description automatically generated">
            <a:extLst>
              <a:ext uri="{FF2B5EF4-FFF2-40B4-BE49-F238E27FC236}">
                <a16:creationId xmlns:a16="http://schemas.microsoft.com/office/drawing/2014/main" id="{F596E635-8919-724C-A3CF-F703310B6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409" y="503342"/>
            <a:ext cx="1189905" cy="8499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1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</Words>
  <Application>Microsoft Macintosh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C</dc:creator>
  <cp:lastModifiedBy>Pat C</cp:lastModifiedBy>
  <cp:revision>12</cp:revision>
  <dcterms:created xsi:type="dcterms:W3CDTF">2025-08-04T11:17:40Z</dcterms:created>
  <dcterms:modified xsi:type="dcterms:W3CDTF">2025-08-04T12:01:43Z</dcterms:modified>
</cp:coreProperties>
</file>