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7199313" cy="2879725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D5B1-BF5D-E642-A443-AC6772FE8159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3E62-91C7-BA4D-8034-505251B213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0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130"/>
            <a:ext cx="3599999" cy="232758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13" y="552138"/>
            <a:ext cx="3600000" cy="2327587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34889" y="305900"/>
            <a:ext cx="1530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observed effect (B*)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4326808" y="303720"/>
                <a:ext cx="2145696" cy="248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between-study variability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charset="0"/>
                          </a:rPr>
                          <m:t>(</m:t>
                        </m:r>
                        <m:r>
                          <a:rPr lang="en-US" sz="1000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sz="1000" i="1">
                            <a:latin typeface="Cambria Math" charset="0"/>
                          </a:rPr>
                          <m:t>𝐷𝐿</m:t>
                        </m:r>
                      </m:sub>
                      <m:sup>
                        <m:r>
                          <a:rPr lang="en-US" sz="1000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1000" i="1">
                        <a:latin typeface="Cambria Math" charset="0"/>
                      </a:rPr>
                      <m:t>)</m:t>
                    </m:r>
                  </m:oMath>
                </a14:m>
                <a:endParaRPr lang="en-GB" sz="10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08" y="303720"/>
                <a:ext cx="2145696" cy="248401"/>
              </a:xfrm>
              <a:prstGeom prst="rect">
                <a:avLst/>
              </a:prstGeom>
              <a:blipFill rotWithShape="0"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30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-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</Words>
  <Application>Microsoft Macintosh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Han Bossier</dc:creator>
  <cp:lastModifiedBy>Han Bossier</cp:lastModifiedBy>
  <cp:revision>8</cp:revision>
  <dcterms:created xsi:type="dcterms:W3CDTF">2018-11-13T17:14:14Z</dcterms:created>
  <dcterms:modified xsi:type="dcterms:W3CDTF">2019-06-03T13:20:35Z</dcterms:modified>
</cp:coreProperties>
</file>