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5040313"/>
  <p:notesSz cx="6858000" cy="9144000"/>
  <p:defaultTextStyle>
    <a:defPPr>
      <a:defRPr lang="nl-NL"/>
    </a:defPPr>
    <a:lvl1pPr marL="0" algn="l" defTabSz="552938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69" algn="l" defTabSz="552938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938" algn="l" defTabSz="552938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407" algn="l" defTabSz="552938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875" algn="l" defTabSz="552938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344" algn="l" defTabSz="552938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813" algn="l" defTabSz="552938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5282" algn="l" defTabSz="552938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751" algn="l" defTabSz="552938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/>
    <p:restoredTop sz="94690"/>
  </p:normalViewPr>
  <p:slideViewPr>
    <p:cSldViewPr snapToGrid="0" snapToObjects="1">
      <p:cViewPr>
        <p:scale>
          <a:sx n="175" d="100"/>
          <a:sy n="175" d="100"/>
        </p:scale>
        <p:origin x="190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24885"/>
            <a:ext cx="5508149" cy="1754776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647331"/>
            <a:ext cx="4860131" cy="1216909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2838-124B-324A-9AED-9F34B9510894}" type="datetimeFigureOut">
              <a:rPr lang="nl-NL" smtClean="0"/>
              <a:t>28-11-18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9625-FB47-B641-AEF3-1B09529339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9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2838-124B-324A-9AED-9F34B9510894}" type="datetimeFigureOut">
              <a:rPr lang="nl-NL" smtClean="0"/>
              <a:t>28-11-18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9625-FB47-B641-AEF3-1B09529339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785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68350"/>
            <a:ext cx="1397288" cy="4271432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68350"/>
            <a:ext cx="4110861" cy="4271432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2838-124B-324A-9AED-9F34B9510894}" type="datetimeFigureOut">
              <a:rPr lang="nl-NL" smtClean="0"/>
              <a:t>28-11-18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9625-FB47-B641-AEF3-1B09529339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456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2838-124B-324A-9AED-9F34B9510894}" type="datetimeFigureOut">
              <a:rPr lang="nl-NL" smtClean="0"/>
              <a:t>28-11-18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9625-FB47-B641-AEF3-1B09529339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43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256579"/>
            <a:ext cx="5589151" cy="20966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373044"/>
            <a:ext cx="5589151" cy="110256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2838-124B-324A-9AED-9F34B9510894}" type="datetimeFigureOut">
              <a:rPr lang="nl-NL" smtClean="0"/>
              <a:t>28-11-18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9625-FB47-B641-AEF3-1B09529339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23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341750"/>
            <a:ext cx="2754074" cy="3198032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341750"/>
            <a:ext cx="2754074" cy="3198032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2838-124B-324A-9AED-9F34B9510894}" type="datetimeFigureOut">
              <a:rPr lang="nl-NL" smtClean="0"/>
              <a:t>28-11-18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9625-FB47-B641-AEF3-1B09529339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986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68351"/>
            <a:ext cx="5589151" cy="974228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235577"/>
            <a:ext cx="2741417" cy="6055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841114"/>
            <a:ext cx="2741417" cy="2708002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235577"/>
            <a:ext cx="2754918" cy="6055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841114"/>
            <a:ext cx="2754918" cy="2708002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2838-124B-324A-9AED-9F34B9510894}" type="datetimeFigureOut">
              <a:rPr lang="nl-NL" smtClean="0"/>
              <a:t>28-11-18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9625-FB47-B641-AEF3-1B09529339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380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2838-124B-324A-9AED-9F34B9510894}" type="datetimeFigureOut">
              <a:rPr lang="nl-NL" smtClean="0"/>
              <a:t>28-11-18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9625-FB47-B641-AEF3-1B09529339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658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2838-124B-324A-9AED-9F34B9510894}" type="datetimeFigureOut">
              <a:rPr lang="nl-NL" smtClean="0"/>
              <a:t>28-11-18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9625-FB47-B641-AEF3-1B09529339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26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36021"/>
            <a:ext cx="2090025" cy="11760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25713"/>
            <a:ext cx="3280589" cy="358188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512094"/>
            <a:ext cx="2090025" cy="280134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2838-124B-324A-9AED-9F34B9510894}" type="datetimeFigureOut">
              <a:rPr lang="nl-NL" smtClean="0"/>
              <a:t>28-11-18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9625-FB47-B641-AEF3-1B09529339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32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36021"/>
            <a:ext cx="2090025" cy="11760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25713"/>
            <a:ext cx="3280589" cy="358188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512094"/>
            <a:ext cx="2090025" cy="280134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2838-124B-324A-9AED-9F34B9510894}" type="datetimeFigureOut">
              <a:rPr lang="nl-NL" smtClean="0"/>
              <a:t>28-11-18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9625-FB47-B641-AEF3-1B09529339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483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68351"/>
            <a:ext cx="558915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341750"/>
            <a:ext cx="558915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671625"/>
            <a:ext cx="145803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2838-124B-324A-9AED-9F34B9510894}" type="datetimeFigureOut">
              <a:rPr lang="nl-NL" smtClean="0"/>
              <a:t>28-11-18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671625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671625"/>
            <a:ext cx="145803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49625-FB47-B641-AEF3-1B09529339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7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1" y="632394"/>
            <a:ext cx="5220716" cy="2609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846416" y="258794"/>
                <a:ext cx="473848" cy="167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latin typeface="Cambria Math" charset="0"/>
                        </a:rPr>
                        <m:t>=50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16" y="258794"/>
                <a:ext cx="473848" cy="167418"/>
              </a:xfrm>
              <a:prstGeom prst="rect">
                <a:avLst/>
              </a:prstGeom>
              <a:blipFill rotWithShape="0">
                <a:blip r:embed="rId3"/>
                <a:stretch>
                  <a:fillRect l="-6410" r="-7692" b="-71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1241440" y="3434741"/>
                <a:ext cx="10343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latin typeface="Cambria Math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𝜀</m:t>
                      </m:r>
                    </m:oMath>
                  </m:oMathPara>
                </a14:m>
                <a:endParaRPr lang="nl-NL" sz="1200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40" y="3434741"/>
                <a:ext cx="1034386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2959" r="-1183" b="-32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ekromde pijl rechts 7"/>
          <p:cNvSpPr/>
          <p:nvPr/>
        </p:nvSpPr>
        <p:spPr>
          <a:xfrm>
            <a:off x="920039" y="3582993"/>
            <a:ext cx="271732" cy="87289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71017" y="3788092"/>
            <a:ext cx="845389" cy="42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1000 simulations</a:t>
            </a:r>
            <a:endParaRPr lang="en-GB" dirty="0"/>
          </a:p>
        </p:txBody>
      </p:sp>
      <p:cxnSp>
        <p:nvCxnSpPr>
          <p:cNvPr id="13" name="Rechte verbindingslijn met pijl 12"/>
          <p:cNvCxnSpPr>
            <a:stCxn id="5" idx="1"/>
          </p:cNvCxnSpPr>
          <p:nvPr/>
        </p:nvCxnSpPr>
        <p:spPr>
          <a:xfrm flipH="1">
            <a:off x="1571878" y="342503"/>
            <a:ext cx="1274538" cy="27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>
            <a:stCxn id="5" idx="2"/>
            <a:endCxn id="4" idx="0"/>
          </p:cNvCxnSpPr>
          <p:nvPr/>
        </p:nvCxnSpPr>
        <p:spPr>
          <a:xfrm flipH="1">
            <a:off x="3083339" y="426212"/>
            <a:ext cx="1" cy="20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>
            <a:off x="3337548" y="342503"/>
            <a:ext cx="1523743" cy="24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kstvak 20"/>
              <p:cNvSpPr txBox="1"/>
              <p:nvPr/>
            </p:nvSpPr>
            <p:spPr>
              <a:xfrm>
                <a:off x="1191772" y="4167952"/>
                <a:ext cx="1084054" cy="7075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en-US" sz="14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𝑠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𝐸𝑆</m:t>
                          </m:r>
                        </m:e>
                      </m:acc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2.12</m:t>
                      </m:r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21" name="Tekstvak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72" y="4167952"/>
                <a:ext cx="1084054" cy="707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kstvak 22"/>
              <p:cNvSpPr txBox="1"/>
              <p:nvPr/>
            </p:nvSpPr>
            <p:spPr>
              <a:xfrm>
                <a:off x="2648978" y="4167952"/>
                <a:ext cx="1342571" cy="7075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charset="0"/>
                        </a:rPr>
                        <m:t>2.99</m:t>
                      </m:r>
                    </m:oMath>
                  </m:oMathPara>
                </a14:m>
                <a:endParaRPr lang="en-US" sz="14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charset="0"/>
                        </a:rPr>
                        <m:t>𝑠</m:t>
                      </m:r>
                      <m:acc>
                        <m:accPr>
                          <m:chr m:val="̅"/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𝐸𝑆</m:t>
                          </m:r>
                        </m:e>
                      </m:acc>
                      <m:r>
                        <a:rPr lang="en-US" sz="1400" i="1">
                          <a:latin typeface="Cambria Math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2.1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23" name="Tekstvak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978" y="4167952"/>
                <a:ext cx="1342571" cy="7075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kstvak 23"/>
              <p:cNvSpPr txBox="1"/>
              <p:nvPr/>
            </p:nvSpPr>
            <p:spPr>
              <a:xfrm>
                <a:off x="2789861" y="3440789"/>
                <a:ext cx="10608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sz="1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𝜀</m:t>
                      </m:r>
                    </m:oMath>
                  </m:oMathPara>
                </a14:m>
                <a:endParaRPr lang="nl-NL" sz="1200" dirty="0"/>
              </a:p>
            </p:txBody>
          </p:sp>
        </mc:Choice>
        <mc:Fallback>
          <p:sp>
            <p:nvSpPr>
              <p:cNvPr id="24" name="Tekstvak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861" y="3440789"/>
                <a:ext cx="1060803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2874" r="-575" b="-32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Rechte verbindingslijn 25"/>
          <p:cNvCxnSpPr/>
          <p:nvPr/>
        </p:nvCxnSpPr>
        <p:spPr>
          <a:xfrm>
            <a:off x="203200" y="3266055"/>
            <a:ext cx="6045200" cy="404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114560" y="632394"/>
            <a:ext cx="716839" cy="25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1 subject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-33534" y="3337830"/>
            <a:ext cx="1274974" cy="25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group level model: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kstvak 17"/>
              <p:cNvSpPr txBox="1"/>
              <p:nvPr/>
            </p:nvSpPr>
            <p:spPr>
              <a:xfrm>
                <a:off x="3877475" y="3648660"/>
                <a:ext cx="2602700" cy="363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𝑌</m:t>
                      </m:r>
                      <m:r>
                        <a:rPr lang="en-US" sz="1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1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mr-IN" sz="12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+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sz="12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𝐼</m:t>
                                  </m:r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=1)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+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942092"/>
                                      </a:solidFill>
                                      <a:latin typeface="Cambria Math" charset="0"/>
                                    </a:rPr>
                                    <m:t>𝒄</m:t>
                                  </m:r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=1)</m:t>
                              </m:r>
                            </m:e>
                          </m:eqArr>
                        </m:e>
                      </m:d>
                      <m:r>
                        <a:rPr lang="en-US" sz="1200" b="0" i="1" smtClean="0">
                          <a:latin typeface="Cambria Math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𝜀</m:t>
                      </m:r>
                    </m:oMath>
                  </m:oMathPara>
                </a14:m>
                <a:endParaRPr lang="nl-NL" sz="1200" dirty="0"/>
              </a:p>
            </p:txBody>
          </p:sp>
        </mc:Choice>
        <mc:Fallback>
          <p:sp>
            <p:nvSpPr>
              <p:cNvPr id="18" name="Tekstvak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475" y="3648660"/>
                <a:ext cx="2602700" cy="363818"/>
              </a:xfrm>
              <a:prstGeom prst="rect">
                <a:avLst/>
              </a:prstGeom>
              <a:blipFill rotWithShape="0">
                <a:blip r:embed="rId8"/>
                <a:stretch>
                  <a:fillRect l="-937" t="-74576" r="-234" b="-67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vak 18"/>
              <p:cNvSpPr txBox="1"/>
              <p:nvPr/>
            </p:nvSpPr>
            <p:spPr>
              <a:xfrm>
                <a:off x="4469204" y="4167952"/>
                <a:ext cx="1419242" cy="7075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charset="0"/>
                        </a:rPr>
                        <m:t>3.01</m:t>
                      </m:r>
                    </m:oMath>
                  </m:oMathPara>
                </a14:m>
                <a:endParaRPr lang="en-US" sz="14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charset="0"/>
                        </a:rPr>
                        <m:t>𝑠</m:t>
                      </m:r>
                      <m:acc>
                        <m:accPr>
                          <m:chr m:val="̅"/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𝐸𝑆</m:t>
                          </m:r>
                        </m:e>
                      </m:acc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2.11</m:t>
                      </m:r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19" name="Tekstvak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204" y="4167952"/>
                <a:ext cx="1419242" cy="70756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8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-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124</Words>
  <Application>Microsoft Macintosh PowerPoint</Application>
  <PresentationFormat>Aangepast</PresentationFormat>
  <Paragraphs>13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Mangal</vt:lpstr>
      <vt:lpstr>Arial</vt:lpstr>
      <vt:lpstr>Office-thema</vt:lpstr>
      <vt:lpstr>PowerPoint-presentatie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Han Bossier</dc:creator>
  <cp:lastModifiedBy>Han Bossier</cp:lastModifiedBy>
  <cp:revision>27</cp:revision>
  <dcterms:created xsi:type="dcterms:W3CDTF">2018-11-26T13:27:10Z</dcterms:created>
  <dcterms:modified xsi:type="dcterms:W3CDTF">2018-11-28T16:39:31Z</dcterms:modified>
</cp:coreProperties>
</file>