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7199313" cy="2879725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90"/>
  </p:normalViewPr>
  <p:slideViewPr>
    <p:cSldViewPr snapToGrid="0" snapToObjects="1">
      <p:cViewPr varScale="1">
        <p:scale>
          <a:sx n="226" d="100"/>
          <a:sy n="226" d="100"/>
        </p:scale>
        <p:origin x="200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471289"/>
            <a:ext cx="5399485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512522"/>
            <a:ext cx="5399485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D5B1-BF5D-E642-A443-AC6772FE8159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E62-91C7-BA4D-8034-505251B21397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D5B1-BF5D-E642-A443-AC6772FE8159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E62-91C7-BA4D-8034-505251B21397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53319"/>
            <a:ext cx="1552352" cy="2440434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53319"/>
            <a:ext cx="4567064" cy="2440434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D5B1-BF5D-E642-A443-AC6772FE8159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E62-91C7-BA4D-8034-505251B21397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D5B1-BF5D-E642-A443-AC6772FE8159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E62-91C7-BA4D-8034-505251B21397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717932"/>
            <a:ext cx="6209407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1927150"/>
            <a:ext cx="6209407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D5B1-BF5D-E642-A443-AC6772FE8159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E62-91C7-BA4D-8034-505251B21397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766593"/>
            <a:ext cx="3059708" cy="1827159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766593"/>
            <a:ext cx="3059708" cy="1827159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D5B1-BF5D-E642-A443-AC6772FE8159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E62-91C7-BA4D-8034-505251B21397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53319"/>
            <a:ext cx="6209407" cy="556614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705933"/>
            <a:ext cx="304564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051899"/>
            <a:ext cx="3045647" cy="1547186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705933"/>
            <a:ext cx="306064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051899"/>
            <a:ext cx="3060646" cy="1547186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D5B1-BF5D-E642-A443-AC6772FE8159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E62-91C7-BA4D-8034-505251B21397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D5B1-BF5D-E642-A443-AC6772FE8159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E62-91C7-BA4D-8034-505251B21397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D5B1-BF5D-E642-A443-AC6772FE8159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E62-91C7-BA4D-8034-505251B21397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982"/>
            <a:ext cx="2321966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414627"/>
            <a:ext cx="3644652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863918"/>
            <a:ext cx="2321966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D5B1-BF5D-E642-A443-AC6772FE8159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E62-91C7-BA4D-8034-505251B21397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982"/>
            <a:ext cx="2321966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414627"/>
            <a:ext cx="3644652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863918"/>
            <a:ext cx="2321966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D5B1-BF5D-E642-A443-AC6772FE8159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E62-91C7-BA4D-8034-505251B21397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53319"/>
            <a:ext cx="6209407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766593"/>
            <a:ext cx="6209407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2669079"/>
            <a:ext cx="161984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9D5B1-BF5D-E642-A443-AC6772FE8159}" type="datetimeFigureOut">
              <a:rPr lang="en-GB" smtClean="0"/>
              <a:t>19/11/2018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2669079"/>
            <a:ext cx="242976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2669079"/>
            <a:ext cx="161984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C3E62-91C7-BA4D-8034-505251B2139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08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130"/>
            <a:ext cx="3599999" cy="2327586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313" y="552138"/>
            <a:ext cx="3600000" cy="2327587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1034889" y="305900"/>
            <a:ext cx="1530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observed effect (b*)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/>
              <p:cNvSpPr txBox="1"/>
              <p:nvPr/>
            </p:nvSpPr>
            <p:spPr>
              <a:xfrm>
                <a:off x="4326808" y="303720"/>
                <a:ext cx="2145696" cy="248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/>
                  <a:t>between-study variability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000" i="1">
                            <a:latin typeface="Cambria Math" charset="0"/>
                          </a:rPr>
                          <m:t>(</m:t>
                        </m:r>
                        <m:r>
                          <a:rPr lang="en-US" sz="1000" i="1">
                            <a:latin typeface="Cambria Math" charset="0"/>
                          </a:rPr>
                          <m:t>𝜏</m:t>
                        </m:r>
                      </m:e>
                      <m:sub>
                        <m:r>
                          <a:rPr lang="en-US" sz="1000" i="1">
                            <a:latin typeface="Cambria Math" charset="0"/>
                          </a:rPr>
                          <m:t>𝐷𝐿</m:t>
                        </m:r>
                      </m:sub>
                      <m:sup>
                        <m:r>
                          <a:rPr lang="en-US" sz="1000" i="1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1000" i="1">
                        <a:latin typeface="Cambria Math" charset="0"/>
                      </a:rPr>
                      <m:t>)</m:t>
                    </m:r>
                  </m:oMath>
                </a14:m>
                <a:endParaRPr lang="en-GB" sz="1000" dirty="0"/>
              </a:p>
            </p:txBody>
          </p:sp>
        </mc:Choice>
        <mc:Fallback xmlns="">
          <p:sp>
            <p:nvSpPr>
              <p:cNvPr id="9" name="Tekstvak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808" y="303720"/>
                <a:ext cx="2145696" cy="248401"/>
              </a:xfrm>
              <a:prstGeom prst="rect">
                <a:avLst/>
              </a:prstGeom>
              <a:blipFill rotWithShape="0">
                <a:blip r:embed="rId4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303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-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14</Words>
  <Application>Microsoft Macintosh PowerPoint</Application>
  <PresentationFormat>Aangepast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Office-thema</vt:lpstr>
      <vt:lpstr>PowerPoint-presentatie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Han Bossier</dc:creator>
  <cp:lastModifiedBy>Han Bossier</cp:lastModifiedBy>
  <cp:revision>7</cp:revision>
  <dcterms:created xsi:type="dcterms:W3CDTF">2018-11-13T17:14:14Z</dcterms:created>
  <dcterms:modified xsi:type="dcterms:W3CDTF">2018-11-19T09:35:01Z</dcterms:modified>
</cp:coreProperties>
</file>