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6EA2-095D-034B-B200-24CB3AFC4E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1064E-71B0-B74B-9179-B8E8A755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57C7-6546-D04A-BC22-87AC4061AE78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8527-9A20-BC47-844B-AA542B94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tif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 t="22548" r="10027" b="10678"/>
          <a:stretch/>
        </p:blipFill>
        <p:spPr>
          <a:xfrm>
            <a:off x="0" y="-1"/>
            <a:ext cx="2643897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 t="22548" r="10027" b="10678"/>
          <a:stretch/>
        </p:blipFill>
        <p:spPr>
          <a:xfrm>
            <a:off x="-1" y="2348999"/>
            <a:ext cx="2643897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22698" r="17500" b="16814"/>
          <a:stretch/>
        </p:blipFill>
        <p:spPr>
          <a:xfrm>
            <a:off x="0" y="4477817"/>
            <a:ext cx="2283872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t="24789" r="24224" b="21004"/>
          <a:stretch/>
        </p:blipFill>
        <p:spPr>
          <a:xfrm>
            <a:off x="10701758" y="359999"/>
            <a:ext cx="1401642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13242" r="17281" b="15515"/>
          <a:stretch/>
        </p:blipFill>
        <p:spPr>
          <a:xfrm>
            <a:off x="9181410" y="233999"/>
            <a:ext cx="1520348" cy="169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7744" r="15895" b="11203"/>
          <a:stretch/>
        </p:blipFill>
        <p:spPr>
          <a:xfrm>
            <a:off x="7603113" y="179999"/>
            <a:ext cx="1524841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t="7251" r="15597" b="7566"/>
          <a:stretch/>
        </p:blipFill>
        <p:spPr>
          <a:xfrm>
            <a:off x="6097452" y="179999"/>
            <a:ext cx="1494545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0" t="8465" r="15618" b="9450"/>
          <a:stretch/>
        </p:blipFill>
        <p:spPr>
          <a:xfrm>
            <a:off x="4591791" y="179999"/>
            <a:ext cx="1505661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1554" r="14575" b="13425"/>
          <a:stretch/>
        </p:blipFill>
        <p:spPr>
          <a:xfrm>
            <a:off x="2854768" y="179999"/>
            <a:ext cx="1723684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23565" r="13382" b="13128"/>
          <a:stretch/>
        </p:blipFill>
        <p:spPr>
          <a:xfrm>
            <a:off x="2211601" y="4811149"/>
            <a:ext cx="1717959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0902" r="7962" b="11611"/>
          <a:stretch/>
        </p:blipFill>
        <p:spPr>
          <a:xfrm>
            <a:off x="3826152" y="4896338"/>
            <a:ext cx="1814515" cy="14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0902" r="8178" b="9009"/>
          <a:stretch/>
        </p:blipFill>
        <p:spPr>
          <a:xfrm>
            <a:off x="5495833" y="4896338"/>
            <a:ext cx="1742707" cy="14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20902" r="9046" b="10961"/>
          <a:stretch/>
        </p:blipFill>
        <p:spPr>
          <a:xfrm>
            <a:off x="7184043" y="4896338"/>
            <a:ext cx="1804569" cy="14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21952" r="13814" b="13128"/>
          <a:stretch/>
        </p:blipFill>
        <p:spPr>
          <a:xfrm>
            <a:off x="8939040" y="4759472"/>
            <a:ext cx="1678326" cy="14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5" t="27588" r="22315" b="19079"/>
          <a:stretch/>
        </p:blipFill>
        <p:spPr>
          <a:xfrm>
            <a:off x="10617366" y="4779431"/>
            <a:ext cx="1574634" cy="144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3" t="21952" r="18761" b="18206"/>
          <a:stretch/>
        </p:blipFill>
        <p:spPr>
          <a:xfrm>
            <a:off x="10683446" y="2587817"/>
            <a:ext cx="1363224" cy="133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902" r="17141" b="16163"/>
          <a:stretch/>
        </p:blipFill>
        <p:spPr>
          <a:xfrm>
            <a:off x="9243628" y="2569817"/>
            <a:ext cx="1395911" cy="136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20902" r="14683" b="18205"/>
          <a:stretch/>
        </p:blipFill>
        <p:spPr>
          <a:xfrm>
            <a:off x="7630669" y="2623817"/>
            <a:ext cx="1671097" cy="144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5" t="18453" r="15550" b="10744"/>
          <a:stretch/>
        </p:blipFill>
        <p:spPr>
          <a:xfrm>
            <a:off x="5986227" y="2623817"/>
            <a:ext cx="1714113" cy="18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20902" r="17141" b="9660"/>
          <a:stretch/>
        </p:blipFill>
        <p:spPr>
          <a:xfrm>
            <a:off x="4260664" y="2623817"/>
            <a:ext cx="1753236" cy="180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1952" r="18585" b="12045"/>
          <a:stretch/>
        </p:blipFill>
        <p:spPr>
          <a:xfrm>
            <a:off x="2672866" y="2569817"/>
            <a:ext cx="1711935" cy="180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85608" y="22558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-60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62656" y="221848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-52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3249" y="225581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-42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34423" y="224331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-26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70676" y="221518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-4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06929" y="221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  8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57865" y="44194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54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5023" y="44194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40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18462" y="45270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20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0751" y="45270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4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8912" y="452700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-16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1170" y="44238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-40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9307" y="-46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-26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62068" y="-138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-18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2481" y="-345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 8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63234" y="-345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 20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09789" y="-1864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44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33264" y="-466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UGent Panno Text" charset="0"/>
                <a:ea typeface="UGent Panno Text" charset="0"/>
                <a:cs typeface="UGent Panno Text" charset="0"/>
              </a:rPr>
              <a:t>64</a:t>
            </a:r>
            <a:endParaRPr lang="en-US" dirty="0">
              <a:solidFill>
                <a:srgbClr val="FFFF00"/>
              </a:solidFill>
              <a:latin typeface="UGent Panno Text" charset="0"/>
              <a:ea typeface="UGent Panno Text" charset="0"/>
              <a:cs typeface="UGent Panno Text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27468" y="6431249"/>
            <a:ext cx="2984500" cy="431800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2040673" y="4477817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5044" y="4508999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77610" y="450241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60153" y="450241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3395" y="4493408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6292" y="450241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5465" y="2332270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49850" y="233227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63629" y="234262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95820" y="2315916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15655" y="2329921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48345" y="2328464"/>
            <a:ext cx="22303" cy="21108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-9256" y="1543521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-1" y="1439443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-35276" y="1026848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-58605" y="848429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-265" y="491590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-9256" y="179999"/>
            <a:ext cx="26821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UGent Panno Text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 Acar</dc:creator>
  <cp:lastModifiedBy>Freya Acar</cp:lastModifiedBy>
  <cp:revision>8</cp:revision>
  <dcterms:created xsi:type="dcterms:W3CDTF">2017-03-23T08:58:34Z</dcterms:created>
  <dcterms:modified xsi:type="dcterms:W3CDTF">2017-03-23T10:12:05Z</dcterms:modified>
</cp:coreProperties>
</file>