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707"/>
  </p:normalViewPr>
  <p:slideViewPr>
    <p:cSldViewPr snapToGrid="0" snapToObjects="1">
      <p:cViewPr varScale="1">
        <p:scale>
          <a:sx n="133" d="100"/>
          <a:sy n="133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8E95C-A739-B44E-9E71-B7577C00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0B7B3FB-60CB-F042-BEB4-69810892F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586742-4A0A-8345-92C7-5EE4DBC6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BEB0-2643-3F43-9728-069E900F814B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77057F-41FA-FA4D-9AED-8A0BFF44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F0A758-0FFA-C245-8A32-865E049D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DDC1-91C8-614D-BDAC-389CC02F3C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5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5C028-3728-D647-B051-8DA2A59F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282DCF3-FCDA-4D45-B32A-DCFD61A21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621529-C505-E347-ABC4-FBA47C34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BEB0-2643-3F43-9728-069E900F814B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B18C25-08FB-794F-87EE-DEEDDE19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7B8B4E-E915-B04E-94F1-465777E8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DDC1-91C8-614D-BDAC-389CC02F3C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06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5729295-837A-1F46-8F9E-B613B1B06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92F25D7-D1C2-FA44-8530-ACE264237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73D9040-155B-9F4E-AC97-2BBDB9C5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BEB0-2643-3F43-9728-069E900F814B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4AD801-EAF6-184C-9967-2F3EF737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D5F934-0E5D-A542-AAEB-ED3332AE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DDC1-91C8-614D-BDAC-389CC02F3C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97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95151-E4EF-2341-B9F5-82032A06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8549F4-3857-9A46-9A36-6BA0B84F3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B9F800-1B36-DC44-9ACD-DB893B45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BEB0-2643-3F43-9728-069E900F814B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D84C7EB-4DAE-3C43-ABAD-2F1E55F6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8A286B-E14D-F243-BBF6-2961755F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DDC1-91C8-614D-BDAC-389CC02F3C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35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40A16-7B85-0F49-9F70-1E38364C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5FD141E-3300-664E-9517-DCD6155AC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4F318D-CAAF-6744-894B-507A76F1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BEB0-2643-3F43-9728-069E900F814B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FB64B5-879B-DE4F-B99C-76C7065F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2C19D3-0361-ED49-8444-DDEF4EEE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DDC1-91C8-614D-BDAC-389CC02F3C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96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185EB-473C-C443-8B9F-21B81226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17DBFA-299C-9F42-9D21-7C7F3F666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1CFCA3-60F7-484A-A07A-5F6B5A982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AFA6CEE-204C-0341-8633-7ABBC35D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BEB0-2643-3F43-9728-069E900F814B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181ACC8-F677-7448-AB59-0FEB2735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172ECFC-50DE-E247-A508-4FB28367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DDC1-91C8-614D-BDAC-389CC02F3C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78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B4172-AAAD-2B48-AEC3-9235CF65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4724C4-7DC2-FC40-AB1F-0D5D5EDD3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9128348-AC47-E140-8E0F-F8EEB9CDC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7C7B316-F42B-7E46-A62C-626D561FA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en-GB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717D48-DF76-2F43-AED0-2C72F8554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4052547-9A4A-9445-83E1-B70C2185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BEB0-2643-3F43-9728-069E900F814B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6CD3B76-F853-DA41-8F48-BB35C570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3606456-D2F6-B84A-9892-F873FB24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DDC1-91C8-614D-BDAC-389CC02F3C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51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0B38D-0E10-1A42-8D5C-61C2590C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E3D07A0-CE05-6748-8F88-F7D62537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BEB0-2643-3F43-9728-069E900F814B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5F318A-1EED-8342-842F-D0E89297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A7D15FB-F782-1445-8A1D-4837E514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DDC1-91C8-614D-BDAC-389CC02F3C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3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AC03DD8-8C60-4B43-AA81-74C5340D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BEB0-2643-3F43-9728-069E900F814B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B876B62-9B4C-6D48-B083-E67D6C6C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2BDBFA-34D3-4441-8556-BB6AC10F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DDC1-91C8-614D-BDAC-389CC02F3C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8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1D7C8-C674-484D-9FD9-CAB605FF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B87577-77EB-DA45-A41C-D6FB7EED7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E93EA3F-5E06-5248-B379-57ECB4D64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F72A23-BF52-C540-96BD-0DBACBE55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BEB0-2643-3F43-9728-069E900F814B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65A1B76-F71E-5F40-87F0-3B32698B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386AEB2-56A8-5849-AC67-ED887D30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DDC1-91C8-614D-BDAC-389CC02F3C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0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8AC2D-ADAB-4845-ADF5-7370F17E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B859144-F58D-6646-889E-7BCE1CF76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B993DF7-249C-984E-A65F-40026DC43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FB2829F-9CEE-2D49-A6B4-1906F88A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BEB0-2643-3F43-9728-069E900F814B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0F95549-9FD9-E94D-9F23-C748176A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C25FCB-8B16-BB45-B470-C8A2D22C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DDC1-91C8-614D-BDAC-389CC02F3C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8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B94B785-95F2-1940-82F7-9CA287DE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8E6ABB-32AB-0640-8B1F-A0EA790D9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l-NL"/>
              <a:t>Tekststijl van het model bewerken
Tweede niveau
Derde niveau
Vierde niveau
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1D594E-00A4-F54B-ABD5-AF6E9A312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4BEB0-2643-3F43-9728-069E900F814B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2C8C5B-C90D-4C4D-890D-E107109FC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7D2E1F-A107-7F43-BE72-EF5EDDB70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CDDC1-91C8-614D-BDAC-389CC02F3C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68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D92B6-F8C4-C346-9DBA-66624C904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Simulation model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05662E-B543-274A-9605-8446B65AE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Report – Project GLM vs MA – 27</a:t>
            </a:r>
            <a:r>
              <a:rPr lang="en-GB" baseline="30000" dirty="0"/>
              <a:t>th</a:t>
            </a:r>
            <a:r>
              <a:rPr lang="en-GB" dirty="0"/>
              <a:t> February, 2019</a:t>
            </a:r>
          </a:p>
        </p:txBody>
      </p:sp>
    </p:spTree>
    <p:extLst>
      <p:ext uri="{BB962C8B-B14F-4D97-AF65-F5344CB8AC3E}">
        <p14:creationId xmlns:p14="http://schemas.microsoft.com/office/powerpoint/2010/main" val="292969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E307F-2493-5B4A-86A1-0B7496FA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True parameter values: variance components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CAB1C20-788E-074A-BF86-6B8A834E3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02204" cy="3559281"/>
          </a:xfrm>
        </p:spPr>
      </p:pic>
    </p:spTree>
    <p:extLst>
      <p:ext uri="{BB962C8B-B14F-4D97-AF65-F5344CB8AC3E}">
        <p14:creationId xmlns:p14="http://schemas.microsoft.com/office/powerpoint/2010/main" val="288799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2FBF3-D23D-8D41-9B1B-A9949F59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True parameter values: variance components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09A75F5-7F9D-E946-86E2-D4A401D26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2269"/>
            <a:ext cx="5257800" cy="5020606"/>
          </a:xfrm>
        </p:spPr>
      </p:pic>
    </p:spTree>
    <p:extLst>
      <p:ext uri="{BB962C8B-B14F-4D97-AF65-F5344CB8AC3E}">
        <p14:creationId xmlns:p14="http://schemas.microsoft.com/office/powerpoint/2010/main" val="23507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7E235-48DB-DD44-8F25-5B67EA94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Combinations of parameter values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836BFC2-AD17-EA47-8FD4-ADB47CD2D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13839"/>
            <a:ext cx="5110480" cy="1715161"/>
          </a:xfrm>
        </p:spPr>
      </p:pic>
    </p:spTree>
    <p:extLst>
      <p:ext uri="{BB962C8B-B14F-4D97-AF65-F5344CB8AC3E}">
        <p14:creationId xmlns:p14="http://schemas.microsoft.com/office/powerpoint/2010/main" val="128360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A594B4B-2094-494F-8586-35D8C83DB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614" y="504148"/>
            <a:ext cx="6962771" cy="5849704"/>
          </a:xfrm>
        </p:spPr>
      </p:pic>
    </p:spTree>
    <p:extLst>
      <p:ext uri="{BB962C8B-B14F-4D97-AF65-F5344CB8AC3E}">
        <p14:creationId xmlns:p14="http://schemas.microsoft.com/office/powerpoint/2010/main" val="2199083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C5639A5-167B-4845-90DD-4D2263C1A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510" y="216506"/>
            <a:ext cx="8610979" cy="6424987"/>
          </a:xfrm>
        </p:spPr>
      </p:pic>
    </p:spTree>
    <p:extLst>
      <p:ext uri="{BB962C8B-B14F-4D97-AF65-F5344CB8AC3E}">
        <p14:creationId xmlns:p14="http://schemas.microsoft.com/office/powerpoint/2010/main" val="322776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424554A-281B-B347-9E53-B2B773A04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5890" y="552274"/>
            <a:ext cx="6700220" cy="5753451"/>
          </a:xfrm>
        </p:spPr>
      </p:pic>
    </p:spTree>
    <p:extLst>
      <p:ext uri="{BB962C8B-B14F-4D97-AF65-F5344CB8AC3E}">
        <p14:creationId xmlns:p14="http://schemas.microsoft.com/office/powerpoint/2010/main" val="4164300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6F2C396-E44D-D84A-BE75-930B1EF1A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237" y="603966"/>
            <a:ext cx="8071525" cy="5650067"/>
          </a:xfrm>
        </p:spPr>
      </p:pic>
    </p:spTree>
    <p:extLst>
      <p:ext uri="{BB962C8B-B14F-4D97-AF65-F5344CB8AC3E}">
        <p14:creationId xmlns:p14="http://schemas.microsoft.com/office/powerpoint/2010/main" val="360308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B564E-36B9-EE41-8A00-74340EFC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990463A-B29A-FA46-B221-D77F20B53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381817" cy="2878948"/>
          </a:xfrm>
        </p:spPr>
      </p:pic>
    </p:spTree>
    <p:extLst>
      <p:ext uri="{BB962C8B-B14F-4D97-AF65-F5344CB8AC3E}">
        <p14:creationId xmlns:p14="http://schemas.microsoft.com/office/powerpoint/2010/main" val="61284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34E6E-5D12-5E42-AF7D-D7C9C1CF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3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D0BE2CC-D123-F049-96DD-66A79332F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1249"/>
            <a:ext cx="6128073" cy="4991626"/>
          </a:xfrm>
        </p:spPr>
      </p:pic>
    </p:spTree>
    <p:extLst>
      <p:ext uri="{BB962C8B-B14F-4D97-AF65-F5344CB8AC3E}">
        <p14:creationId xmlns:p14="http://schemas.microsoft.com/office/powerpoint/2010/main" val="108197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C46D1-CBB9-F74A-AF95-C3C3073D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 to level 2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65B16A4-6C06-1F46-9DF0-10198ACEB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32963" cy="3064010"/>
          </a:xfrm>
        </p:spPr>
      </p:pic>
    </p:spTree>
    <p:extLst>
      <p:ext uri="{BB962C8B-B14F-4D97-AF65-F5344CB8AC3E}">
        <p14:creationId xmlns:p14="http://schemas.microsoft.com/office/powerpoint/2010/main" val="227860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8CC45-1D1B-A349-97B1-FDAE3A7A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2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5C470F4-56AD-D443-8D5C-3FF8E006F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3611"/>
            <a:ext cx="5475973" cy="4952845"/>
          </a:xfrm>
        </p:spPr>
      </p:pic>
    </p:spTree>
    <p:extLst>
      <p:ext uri="{BB962C8B-B14F-4D97-AF65-F5344CB8AC3E}">
        <p14:creationId xmlns:p14="http://schemas.microsoft.com/office/powerpoint/2010/main" val="70658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5F73B-D250-3742-B33D-CC459FCE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1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205D8C8-706F-6149-A6A1-87ABEB0BE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7"/>
          <a:stretch/>
        </p:blipFill>
        <p:spPr>
          <a:xfrm>
            <a:off x="838200" y="1192579"/>
            <a:ext cx="5257799" cy="4659581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FEDD3F1-DCFD-6E47-B0EC-32E546583E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379"/>
          <a:stretch/>
        </p:blipFill>
        <p:spPr>
          <a:xfrm>
            <a:off x="1265121" y="5661328"/>
            <a:ext cx="3948363" cy="119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9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1CF04-FF4D-F84E-8972-EBEED1D8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True parameter values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E45637C-DE31-9440-BCCE-232165487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8459"/>
            <a:ext cx="5929140" cy="4868336"/>
          </a:xfrm>
        </p:spPr>
      </p:pic>
    </p:spTree>
    <p:extLst>
      <p:ext uri="{BB962C8B-B14F-4D97-AF65-F5344CB8AC3E}">
        <p14:creationId xmlns:p14="http://schemas.microsoft.com/office/powerpoint/2010/main" val="246563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2BB2A-85AA-2244-B986-8FBFF810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True parameter values: variance components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C33CE4F-5AD7-E147-BD37-20D3209FB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3331"/>
            <a:ext cx="6448124" cy="3563948"/>
          </a:xfrm>
        </p:spPr>
      </p:pic>
    </p:spTree>
    <p:extLst>
      <p:ext uri="{BB962C8B-B14F-4D97-AF65-F5344CB8AC3E}">
        <p14:creationId xmlns:p14="http://schemas.microsoft.com/office/powerpoint/2010/main" val="289079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C2ED6-7440-BD4B-8FF4-43F3F901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True parameter values: variance components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2212E9D-19CF-5C49-8947-10267239F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54645" cy="4351338"/>
          </a:xfrm>
        </p:spPr>
      </p:pic>
    </p:spTree>
    <p:extLst>
      <p:ext uri="{BB962C8B-B14F-4D97-AF65-F5344CB8AC3E}">
        <p14:creationId xmlns:p14="http://schemas.microsoft.com/office/powerpoint/2010/main" val="1798473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55</Words>
  <Application>Microsoft Macintosh PowerPoint</Application>
  <PresentationFormat>Breedbeeld</PresentationFormat>
  <Paragraphs>13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Kantoorthema</vt:lpstr>
      <vt:lpstr>Simulation model</vt:lpstr>
      <vt:lpstr>Notation</vt:lpstr>
      <vt:lpstr>Level 3</vt:lpstr>
      <vt:lpstr>Link to level 2</vt:lpstr>
      <vt:lpstr>Level 2</vt:lpstr>
      <vt:lpstr>Level 1</vt:lpstr>
      <vt:lpstr>True parameter values</vt:lpstr>
      <vt:lpstr>True parameter values: variance components</vt:lpstr>
      <vt:lpstr>True parameter values: variance components</vt:lpstr>
      <vt:lpstr>True parameter values: variance components</vt:lpstr>
      <vt:lpstr>True parameter values: variance components</vt:lpstr>
      <vt:lpstr>Combinations of parameter values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model</dc:title>
  <dc:creator>Han Bossier</dc:creator>
  <cp:lastModifiedBy>Han Bossier</cp:lastModifiedBy>
  <cp:revision>17</cp:revision>
  <dcterms:created xsi:type="dcterms:W3CDTF">2019-02-27T14:43:10Z</dcterms:created>
  <dcterms:modified xsi:type="dcterms:W3CDTF">2019-03-01T13:23:26Z</dcterms:modified>
</cp:coreProperties>
</file>