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47" r:id="rId3"/>
    <p:sldId id="352" r:id="rId4"/>
    <p:sldId id="353" r:id="rId5"/>
    <p:sldId id="354" r:id="rId6"/>
    <p:sldId id="355" r:id="rId7"/>
    <p:sldId id="351" r:id="rId8"/>
    <p:sldId id="356" r:id="rId9"/>
    <p:sldId id="357" r:id="rId10"/>
  </p:sldIdLst>
  <p:sldSz cx="9144000" cy="5143500" type="screen16x9"/>
  <p:notesSz cx="6858000" cy="9144000"/>
  <p:embeddedFontLs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38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pandas-datafram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955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PANDAS</a:t>
            </a:r>
            <a:r>
              <a:rPr lang="en-US" sz="3280" b="1" dirty="0" smtClean="0"/>
              <a:t> [DATA COLLECTION / ANALYSIS]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" name="AutoShape 2" descr="Pandas-Basic-Operation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675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" name="AutoShape 2" descr="Pandas-Basic-Operation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Pandas-Basic-Operations-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198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" name="AutoShape 2" descr="Pandas-Basic-Operation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Pandas-Basic-Operations-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198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" name="AutoShape 2" descr="Pandas-Basic-Operation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Pandas-Basic-Operations-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198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" name="AutoShape 2" descr="Pandas-Basic-Operations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Pandas-Basic-Operations-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61987"/>
            <a:ext cx="76200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 smtClean="0"/>
              <a:t>Creating </a:t>
            </a:r>
            <a:r>
              <a:rPr lang="en-US" b="1" u="sng" dirty="0"/>
              <a:t>a Pandas </a:t>
            </a:r>
            <a:r>
              <a:rPr lang="en-US" b="1" u="sng" dirty="0" err="1"/>
              <a:t>DataFrame</a:t>
            </a:r>
            <a:endParaRPr lang="en-US" b="1" u="sng" dirty="0"/>
          </a:p>
          <a:p>
            <a:pPr algn="just"/>
            <a:r>
              <a:rPr lang="en-US" u="sng" dirty="0">
                <a:hlinkClick r:id="rId3"/>
              </a:rPr>
              <a:t>Pandas </a:t>
            </a:r>
            <a:r>
              <a:rPr lang="en-US" u="sng" dirty="0" err="1">
                <a:hlinkClick r:id="rId3"/>
              </a:rPr>
              <a:t>DataFrame</a:t>
            </a:r>
            <a:r>
              <a:rPr lang="en-US" dirty="0"/>
              <a:t> comes is a powerful tool that allows us to store and manipulate data in a structured way, similar to an Excel spreadsheet or a SQL table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DataFrame</a:t>
            </a:r>
            <a:r>
              <a:rPr lang="en-US" dirty="0"/>
              <a:t> is similar to a table with rows and columns. It helps in handling large amounts of data, performing calculations, filtering information with ease.</a:t>
            </a:r>
            <a:endParaRPr lang="en-US" dirty="0" smtClean="0"/>
          </a:p>
          <a:p>
            <a:endParaRPr lang="en-US" dirty="0" smtClean="0"/>
          </a:p>
          <a:p>
            <a:endParaRPr lang="en-US" b="1" dirty="0">
              <a:solidFill>
                <a:schemeClr val="tx1"/>
              </a:solidFill>
            </a:endParaRPr>
          </a:p>
          <a:p>
            <a:pPr fontAlgn="base"/>
            <a:r>
              <a:rPr lang="en-US" b="1" u="sng" dirty="0"/>
              <a:t>Creating an Empty </a:t>
            </a:r>
            <a:r>
              <a:rPr lang="en-US" b="1" u="sng" dirty="0" err="1"/>
              <a:t>DataFrame</a:t>
            </a:r>
            <a:endParaRPr lang="en-US" b="1" u="sng" dirty="0"/>
          </a:p>
          <a:p>
            <a:r>
              <a:rPr lang="en-US" dirty="0" smtClean="0"/>
              <a:t>Once Pandas </a:t>
            </a:r>
            <a:r>
              <a:rPr lang="en-US" dirty="0"/>
              <a:t>is installed, import it in your applications by adding the import keyword: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pandas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Creating a </a:t>
            </a:r>
            <a:r>
              <a:rPr lang="en-US" b="1" u="sng" dirty="0" err="1"/>
              <a:t>DataFrame</a:t>
            </a:r>
            <a:r>
              <a:rPr lang="en-US" b="1" u="sng" dirty="0"/>
              <a:t> from a List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lst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 [</a:t>
            </a:r>
            <a:r>
              <a:rPr lang="en-US" b="1" dirty="0">
                <a:solidFill>
                  <a:schemeClr val="tx1"/>
                </a:solidFill>
              </a:rPr>
              <a:t>'Geeks'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'For'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'Geeks'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'is'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'portal'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'for'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'Geeks</a:t>
            </a:r>
            <a:r>
              <a:rPr lang="en-US" b="1" dirty="0" smtClean="0">
                <a:solidFill>
                  <a:schemeClr val="tx1"/>
                </a:solidFill>
              </a:rPr>
              <a:t>']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 err="1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lst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u="sng" dirty="0"/>
              <a:t>Creating </a:t>
            </a:r>
            <a:r>
              <a:rPr lang="en-US" b="1" u="sng" dirty="0" err="1"/>
              <a:t>DataFrame</a:t>
            </a:r>
            <a:r>
              <a:rPr lang="en-US" b="1" u="sng" dirty="0"/>
              <a:t> from </a:t>
            </a:r>
            <a:r>
              <a:rPr lang="en-US" b="1" u="sng" dirty="0" err="1"/>
              <a:t>dict</a:t>
            </a:r>
            <a:r>
              <a:rPr lang="en-US" b="1" u="sng" dirty="0"/>
              <a:t> of </a:t>
            </a:r>
            <a:r>
              <a:rPr lang="en-US" b="1" u="sng" dirty="0" err="1"/>
              <a:t>Numpy</a:t>
            </a:r>
            <a:r>
              <a:rPr lang="en-US" b="1" u="sng" dirty="0"/>
              <a:t> </a:t>
            </a:r>
            <a:r>
              <a:rPr lang="en-US" b="1" u="sng" dirty="0" smtClean="0"/>
              <a:t>Array</a:t>
            </a:r>
          </a:p>
          <a:p>
            <a:endParaRPr lang="en-US" b="1" u="sng" dirty="0"/>
          </a:p>
          <a:p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np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import </a:t>
            </a: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data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np</a:t>
            </a:r>
            <a:r>
              <a:rPr lang="en-US" b="1" dirty="0" err="1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array</a:t>
            </a:r>
            <a:r>
              <a:rPr lang="en-US" b="1" dirty="0">
                <a:solidFill>
                  <a:schemeClr val="tx1"/>
                </a:solidFill>
              </a:rPr>
              <a:t>([[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], [</a:t>
            </a:r>
            <a:r>
              <a:rPr lang="en-US" b="1" dirty="0">
                <a:solidFill>
                  <a:schemeClr val="tx1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b="1" dirty="0">
                <a:solidFill>
                  <a:schemeClr val="tx1"/>
                </a:solidFill>
              </a:rPr>
              <a:t>], [</a:t>
            </a:r>
            <a:r>
              <a:rPr lang="en-US" b="1" dirty="0">
                <a:solidFill>
                  <a:schemeClr val="tx1"/>
                </a:solidFill>
              </a:rPr>
              <a:t>7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8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9</a:t>
            </a:r>
            <a:r>
              <a:rPr lang="en-US" b="1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 err="1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DataFrame</a:t>
            </a:r>
            <a:r>
              <a:rPr lang="en-US" b="1" dirty="0">
                <a:solidFill>
                  <a:schemeClr val="tx1"/>
                </a:solidFill>
              </a:rPr>
              <a:t>(data, columns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chemeClr val="tx1"/>
                </a:solidFill>
              </a:rPr>
              <a:t>'A'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'B'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'C</a:t>
            </a:r>
            <a:r>
              <a:rPr lang="en-US" b="1" dirty="0" smtClean="0">
                <a:solidFill>
                  <a:schemeClr val="tx1"/>
                </a:solidFill>
              </a:rPr>
              <a:t>'])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u="sng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PANDAS [</a:t>
            </a:r>
            <a:r>
              <a:rPr lang="en-US" sz="2400" b="1" dirty="0" smtClean="0"/>
              <a:t>DATA COLLECTION / ANALYSIS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Pandas Read </a:t>
            </a:r>
            <a:r>
              <a:rPr lang="en-US" b="1" u="sng" dirty="0" smtClean="0"/>
              <a:t>CSV File</a:t>
            </a:r>
          </a:p>
          <a:p>
            <a:pPr fontAlgn="base"/>
            <a:r>
              <a:rPr lang="en-US" dirty="0"/>
              <a:t>CSV files are the Comma Separated Files. It allows users to load tabular data into a </a:t>
            </a:r>
            <a:r>
              <a:rPr lang="en-US" b="1" dirty="0" err="1"/>
              <a:t>DataFrame</a:t>
            </a:r>
            <a:r>
              <a:rPr lang="en-US" dirty="0"/>
              <a:t>, which is a powerful structure for data manipulation and analysis.</a:t>
            </a:r>
            <a:endParaRPr lang="en-US" b="1" u="sng" dirty="0"/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import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pd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i="1" dirty="0" smtClean="0">
                <a:solidFill>
                  <a:schemeClr val="tx1"/>
                </a:solidFill>
              </a:rPr>
              <a:t># </a:t>
            </a:r>
            <a:r>
              <a:rPr lang="en-US" b="1" i="1" dirty="0">
                <a:solidFill>
                  <a:schemeClr val="tx1"/>
                </a:solidFill>
              </a:rPr>
              <a:t>reading csv </a:t>
            </a:r>
            <a:r>
              <a:rPr lang="en-US" b="1" i="1" dirty="0" smtClean="0">
                <a:solidFill>
                  <a:schemeClr val="tx1"/>
                </a:solidFill>
              </a:rPr>
              <a:t>file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pd</a:t>
            </a:r>
            <a:r>
              <a:rPr lang="en-US" b="1" dirty="0" err="1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read_csv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"people.csv"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df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u="sng" dirty="0"/>
              <a:t>Pandas </a:t>
            </a:r>
            <a:r>
              <a:rPr lang="en-US" b="1" u="sng"/>
              <a:t>Read </a:t>
            </a:r>
            <a:r>
              <a:rPr lang="en-US" b="1" u="sng" smtClean="0"/>
              <a:t>Excel </a:t>
            </a:r>
            <a:r>
              <a:rPr lang="en-US" b="1" u="sng" dirty="0"/>
              <a:t>File</a:t>
            </a:r>
          </a:p>
          <a:p>
            <a:endParaRPr lang="en-US" b="1" u="sng" dirty="0"/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 pandas as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pd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fontAlgn="base"/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pd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read_excel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'Example.xlsx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')</a:t>
            </a:r>
          </a:p>
          <a:p>
            <a:pPr fontAlgn="base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df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6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163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PYTHON LIBRARIES PANDAS [DATA COLLECTION / ANALYSIS] </vt:lpstr>
      <vt:lpstr>PANDAS [DATA COLLECTION / ANALYSIS]</vt:lpstr>
      <vt:lpstr>PANDAS [DATA COLLECTION / ANALYSIS]</vt:lpstr>
      <vt:lpstr>PANDAS [DATA COLLECTION / ANALYSIS]</vt:lpstr>
      <vt:lpstr>PANDAS [DATA COLLECTION / ANALYSIS]</vt:lpstr>
      <vt:lpstr>PANDAS [DATA COLLECTION / ANALYSIS]</vt:lpstr>
      <vt:lpstr>PANDAS [DATA COLLECTION / ANALYSIS]</vt:lpstr>
      <vt:lpstr>PANDAS [DATA COLLECTION / ANALYSIS]</vt:lpstr>
      <vt:lpstr>PANDAS [DATA COLLECTION / ANALYSIS]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115</cp:revision>
  <dcterms:modified xsi:type="dcterms:W3CDTF">2025-05-03T11:37:01Z</dcterms:modified>
</cp:coreProperties>
</file>