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3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20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38CD-1F91-314B-AA2C-232F62164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3866-ADF7-814C-984B-6F113D7CD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C759-C241-774C-897C-080898B9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2C4BE-8155-AB48-898D-8C9A050C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2F9C-AB2C-F843-A702-31F28373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501-7513-3E44-95C4-F64537DD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E8180-1117-7E4B-9F16-6C4658D2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4BC7-98E5-C043-95F2-B073C27C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C0D2-C2E9-4D4C-8410-FFDB2CA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66C0-E0D7-5F4A-B070-8E0CCC7C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6A409-EE3C-4C41-9F87-BA1F5661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399F4-5BB4-5147-BB8A-84445682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4314-3D19-AA4A-B799-B9A8F9AD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B06D-5149-4740-A0B9-1859A2BA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E117-968C-9F4C-B4CA-92CB50A6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376E-46F2-EB40-9FD6-C25243FA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EA1E-21AE-2747-8901-EB97407B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BF5D9-5959-B147-B289-9A6935F1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CB99-C74C-B746-A8ED-4F42E64F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9BD8E-FEC7-8B4B-8098-968E2DFA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B4DC-A594-C84D-A8B2-F4398889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D67B8-E25B-134F-9193-C6C0E6F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7475-F336-1444-AFE2-5A3D8537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7B14-149C-DE45-BA37-C33C3D38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2A772-709C-7B40-8F97-B1087AB9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ECDC-C3FE-094E-861E-B3A7C48F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71A0-51D7-2541-8C0A-C783E5713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0B19-E266-434E-AA78-62D5C9A5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DE47-6981-CA45-A6A2-B9745EAB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C67D-0B03-1547-BE02-2F38C793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7541F-33B5-BC4F-B881-025C9082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EEE5-5591-B048-A323-5502E2C2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D364-74AD-3145-9083-0B21F70B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F81E-B8FC-434B-8DC3-8868ED74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6D736-6D92-3445-B329-E2A725081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DF979-58BC-1C47-BE93-F489D4392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1A7E0-36C3-EB41-9371-181E73F4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6B336-67DB-794D-A622-57C3E881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5070D-1D44-A043-A55E-2A7B966F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C4FE-9B62-994C-A330-2E338711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97428-4ADF-8543-9492-C66799F8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2217-4EDA-AE44-8857-9E4FB350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D220A-63EF-1A4C-8973-B59640C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A8A4E-84DF-984C-8CEF-2A468385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781DA-16E8-D74C-B607-F136CA5B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48A4-21AD-3A49-AE64-05DD2EA8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ABEC-3044-954F-BBC7-BCC46F06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D48A-2367-E04F-8B77-02B8DA66C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94E0-3E01-8D4C-BBFF-D3201C203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E8CFD-FB83-1F4C-B760-A11772DD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451A-2059-1344-9661-F3282E39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8B35-B4C9-CF4F-9EFE-39C0F3DF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C962-EA6B-9544-9315-8E2B12EE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83F09-157A-9647-B6B5-9DFD6A549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746BF-51CF-D040-9DFA-CB75CB92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C6B8D-6438-B249-8BB0-DDD4052C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BBA5-DEA2-E04A-8D96-F78A535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B92D-A167-2643-8AB1-18DD240A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F1909-6F29-394F-9CAC-0564387B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C942-93BE-0143-BA16-CEAC2D66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98B5-6146-2445-866B-75F447651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A7F5-8BD7-644C-8509-C51AA0551DCA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5FCF-8334-784E-9A54-24D0EF59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FD82-271F-6D43-B879-E615C43C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F7C1-5028-7D4B-91C2-E9EBC9F67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Shape&#10;&#10;Description automatically generated">
            <a:extLst>
              <a:ext uri="{FF2B5EF4-FFF2-40B4-BE49-F238E27FC236}">
                <a16:creationId xmlns:a16="http://schemas.microsoft.com/office/drawing/2014/main" id="{1E84BD39-ED31-DC4F-978F-137610EE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9352" y="932688"/>
            <a:ext cx="4050791" cy="3372428"/>
          </a:xfrm>
          <a:prstGeom prst="rect">
            <a:avLst/>
          </a:prstGeom>
          <a:scene3d>
            <a:camera prst="perspectiveFront" fov="5100000">
              <a:rot lat="18300000" lon="0" rev="0"/>
            </a:camera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41AF4-2B05-F044-80D9-18E51C5565C0}"/>
              </a:ext>
            </a:extLst>
          </p:cNvPr>
          <p:cNvSpPr txBox="1"/>
          <p:nvPr/>
        </p:nvSpPr>
        <p:spPr>
          <a:xfrm>
            <a:off x="3274877" y="3799712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D17228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Mat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308D0-1607-5B4E-BFEC-58D51AAB0B0E}"/>
              </a:ext>
            </a:extLst>
          </p:cNvPr>
          <p:cNvCxnSpPr>
            <a:cxnSpLocks/>
          </p:cNvCxnSpPr>
          <p:nvPr/>
        </p:nvCxnSpPr>
        <p:spPr>
          <a:xfrm flipV="1">
            <a:off x="3066016" y="1762785"/>
            <a:ext cx="1047079" cy="2186283"/>
          </a:xfrm>
          <a:prstGeom prst="straightConnector1">
            <a:avLst/>
          </a:prstGeom>
          <a:ln w="73025">
            <a:solidFill>
              <a:srgbClr val="0F4C7C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393A6-2FB2-4447-9026-2395057FE43F}"/>
              </a:ext>
            </a:extLst>
          </p:cNvPr>
          <p:cNvCxnSpPr>
            <a:cxnSpLocks/>
          </p:cNvCxnSpPr>
          <p:nvPr/>
        </p:nvCxnSpPr>
        <p:spPr>
          <a:xfrm>
            <a:off x="2993261" y="3949068"/>
            <a:ext cx="5742634" cy="0"/>
          </a:xfrm>
          <a:prstGeom prst="straightConnector1">
            <a:avLst/>
          </a:prstGeom>
          <a:ln w="73025">
            <a:solidFill>
              <a:srgbClr val="0F4C7C"/>
            </a:solidFill>
            <a:tailEnd type="triangle" w="med" len="lg"/>
          </a:ln>
          <a:effectLst/>
          <a:scene3d>
            <a:camera prst="perspectiveFront" fov="5100000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62FF632-8A10-5944-B211-1248B84FCC21}"/>
              </a:ext>
            </a:extLst>
          </p:cNvPr>
          <p:cNvSpPr/>
          <p:nvPr/>
        </p:nvSpPr>
        <p:spPr>
          <a:xfrm>
            <a:off x="2954731" y="3824443"/>
            <a:ext cx="228600" cy="228600"/>
          </a:xfrm>
          <a:prstGeom prst="ellipse">
            <a:avLst/>
          </a:prstGeom>
          <a:solidFill>
            <a:srgbClr val="0F4C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7324DE-706A-CE41-A2DE-7A45B31E7F3A}"/>
              </a:ext>
            </a:extLst>
          </p:cNvPr>
          <p:cNvCxnSpPr>
            <a:cxnSpLocks/>
          </p:cNvCxnSpPr>
          <p:nvPr/>
        </p:nvCxnSpPr>
        <p:spPr>
          <a:xfrm flipH="1" flipV="1">
            <a:off x="3066016" y="1762784"/>
            <a:ext cx="7014" cy="2125028"/>
          </a:xfrm>
          <a:prstGeom prst="straightConnector1">
            <a:avLst/>
          </a:prstGeom>
          <a:ln w="73025">
            <a:solidFill>
              <a:srgbClr val="0F4C7C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agon 40">
            <a:extLst>
              <a:ext uri="{FF2B5EF4-FFF2-40B4-BE49-F238E27FC236}">
                <a16:creationId xmlns:a16="http://schemas.microsoft.com/office/drawing/2014/main" id="{E9E49092-FD7E-2243-B82A-6D2D107A0508}"/>
              </a:ext>
            </a:extLst>
          </p:cNvPr>
          <p:cNvSpPr/>
          <p:nvPr/>
        </p:nvSpPr>
        <p:spPr>
          <a:xfrm rot="5400000">
            <a:off x="3923813" y="2622472"/>
            <a:ext cx="365760" cy="365760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5C7A8216-DFE3-9B49-A86B-F3A0AE30280F}"/>
              </a:ext>
            </a:extLst>
          </p:cNvPr>
          <p:cNvSpPr/>
          <p:nvPr/>
        </p:nvSpPr>
        <p:spPr>
          <a:xfrm rot="5400000">
            <a:off x="5665847" y="2912206"/>
            <a:ext cx="375110" cy="374904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4DE745DD-A7BC-9249-BF8A-F8018E9649A5}"/>
              </a:ext>
            </a:extLst>
          </p:cNvPr>
          <p:cNvSpPr/>
          <p:nvPr/>
        </p:nvSpPr>
        <p:spPr>
          <a:xfrm rot="5400000">
            <a:off x="6814109" y="2873621"/>
            <a:ext cx="375110" cy="328411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728C9D6-A7AF-884B-AB0F-420693DBC7A3}"/>
              </a:ext>
            </a:extLst>
          </p:cNvPr>
          <p:cNvSpPr/>
          <p:nvPr/>
        </p:nvSpPr>
        <p:spPr>
          <a:xfrm rot="5400000">
            <a:off x="7417682" y="2089309"/>
            <a:ext cx="341560" cy="263547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20400000" lon="39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A3641533-896F-0C4E-85AF-E0FBA06DFBEF}"/>
              </a:ext>
            </a:extLst>
          </p:cNvPr>
          <p:cNvSpPr/>
          <p:nvPr/>
        </p:nvSpPr>
        <p:spPr>
          <a:xfrm rot="5400000">
            <a:off x="6703873" y="1803949"/>
            <a:ext cx="283968" cy="270108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2849A0E8-8256-CC47-B793-11D4A6729458}"/>
              </a:ext>
            </a:extLst>
          </p:cNvPr>
          <p:cNvSpPr/>
          <p:nvPr/>
        </p:nvSpPr>
        <p:spPr>
          <a:xfrm rot="5400000">
            <a:off x="5391832" y="1686384"/>
            <a:ext cx="375110" cy="328411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3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A9804A7E-DBE9-9846-AFB8-69FBFDD3F248}"/>
              </a:ext>
            </a:extLst>
          </p:cNvPr>
          <p:cNvSpPr/>
          <p:nvPr/>
        </p:nvSpPr>
        <p:spPr>
          <a:xfrm rot="5400000">
            <a:off x="5811059" y="2428301"/>
            <a:ext cx="429757" cy="376397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7A9A4FB6-0047-0248-A6D8-54DF8B71DA26}"/>
              </a:ext>
            </a:extLst>
          </p:cNvPr>
          <p:cNvSpPr/>
          <p:nvPr/>
        </p:nvSpPr>
        <p:spPr>
          <a:xfrm rot="5400000">
            <a:off x="4236210" y="1980904"/>
            <a:ext cx="428643" cy="419014"/>
          </a:xfrm>
          <a:prstGeom prst="hexagon">
            <a:avLst/>
          </a:prstGeom>
          <a:solidFill>
            <a:srgbClr val="8F8E96"/>
          </a:solidFill>
          <a:ln>
            <a:noFill/>
          </a:ln>
          <a:effectLst/>
          <a:scene3d>
            <a:camera prst="perspectiveFront" fov="5100000">
              <a:rot lat="9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F062A988-F122-8347-950D-60D8A4A43E0B}"/>
              </a:ext>
            </a:extLst>
          </p:cNvPr>
          <p:cNvSpPr/>
          <p:nvPr/>
        </p:nvSpPr>
        <p:spPr>
          <a:xfrm rot="5400000">
            <a:off x="3955389" y="2142709"/>
            <a:ext cx="375109" cy="328410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BFB0C894-BCE4-D344-9760-97DE545B8AF6}"/>
              </a:ext>
            </a:extLst>
          </p:cNvPr>
          <p:cNvSpPr/>
          <p:nvPr/>
        </p:nvSpPr>
        <p:spPr>
          <a:xfrm rot="5400000">
            <a:off x="4389882" y="2747527"/>
            <a:ext cx="428646" cy="429768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F9D1962F-43AB-ED4C-B91F-926592A22930}"/>
              </a:ext>
            </a:extLst>
          </p:cNvPr>
          <p:cNvSpPr/>
          <p:nvPr/>
        </p:nvSpPr>
        <p:spPr>
          <a:xfrm rot="5400000">
            <a:off x="4553868" y="3418903"/>
            <a:ext cx="428646" cy="386662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0F1AEA5-1313-BB48-BE35-68045C3182B9}"/>
              </a:ext>
            </a:extLst>
          </p:cNvPr>
          <p:cNvSpPr/>
          <p:nvPr/>
        </p:nvSpPr>
        <p:spPr>
          <a:xfrm rot="5400000">
            <a:off x="5171733" y="2204821"/>
            <a:ext cx="428646" cy="386662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AC0831F2-9F4E-BC41-82E8-1E2B09740378}"/>
              </a:ext>
            </a:extLst>
          </p:cNvPr>
          <p:cNvSpPr/>
          <p:nvPr/>
        </p:nvSpPr>
        <p:spPr>
          <a:xfrm rot="5400000">
            <a:off x="6417080" y="2775436"/>
            <a:ext cx="353134" cy="272009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5B315AA5-DC4B-1349-AE9F-E3ADB3320DE7}"/>
              </a:ext>
            </a:extLst>
          </p:cNvPr>
          <p:cNvSpPr/>
          <p:nvPr/>
        </p:nvSpPr>
        <p:spPr>
          <a:xfrm rot="5400000">
            <a:off x="7125307" y="1803347"/>
            <a:ext cx="353134" cy="272009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E5A656E3-69CE-1845-BAA8-FC2C4F3071F5}"/>
              </a:ext>
            </a:extLst>
          </p:cNvPr>
          <p:cNvSpPr>
            <a:spLocks/>
          </p:cNvSpPr>
          <p:nvPr/>
        </p:nvSpPr>
        <p:spPr>
          <a:xfrm rot="5400000">
            <a:off x="6680691" y="2019008"/>
            <a:ext cx="274320" cy="274320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C367DC-DF2A-414A-A2BA-D4D90EDFD3FF}"/>
              </a:ext>
            </a:extLst>
          </p:cNvPr>
          <p:cNvCxnSpPr>
            <a:cxnSpLocks/>
          </p:cNvCxnSpPr>
          <p:nvPr/>
        </p:nvCxnSpPr>
        <p:spPr>
          <a:xfrm flipH="1">
            <a:off x="5338568" y="1922079"/>
            <a:ext cx="499171" cy="146893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exagon 56">
            <a:extLst>
              <a:ext uri="{FF2B5EF4-FFF2-40B4-BE49-F238E27FC236}">
                <a16:creationId xmlns:a16="http://schemas.microsoft.com/office/drawing/2014/main" id="{A8348217-3DD8-D04F-A0E3-4A03C92D4116}"/>
              </a:ext>
            </a:extLst>
          </p:cNvPr>
          <p:cNvSpPr/>
          <p:nvPr/>
        </p:nvSpPr>
        <p:spPr>
          <a:xfrm rot="5400000">
            <a:off x="7117623" y="2044005"/>
            <a:ext cx="341176" cy="263549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B005B7-A319-D343-A767-3588B06ED860}"/>
              </a:ext>
            </a:extLst>
          </p:cNvPr>
          <p:cNvCxnSpPr>
            <a:cxnSpLocks/>
          </p:cNvCxnSpPr>
          <p:nvPr/>
        </p:nvCxnSpPr>
        <p:spPr>
          <a:xfrm flipH="1" flipV="1">
            <a:off x="6188178" y="2064540"/>
            <a:ext cx="396729" cy="389849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8D20A5-7B9F-1940-9861-EE4B2F439CCB}"/>
              </a:ext>
            </a:extLst>
          </p:cNvPr>
          <p:cNvCxnSpPr>
            <a:cxnSpLocks/>
          </p:cNvCxnSpPr>
          <p:nvPr/>
        </p:nvCxnSpPr>
        <p:spPr>
          <a:xfrm flipH="1" flipV="1">
            <a:off x="4915680" y="2639160"/>
            <a:ext cx="258063" cy="64032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Hexagon 59">
            <a:extLst>
              <a:ext uri="{FF2B5EF4-FFF2-40B4-BE49-F238E27FC236}">
                <a16:creationId xmlns:a16="http://schemas.microsoft.com/office/drawing/2014/main" id="{A7EE24F7-585A-004D-95C9-72E2B8F0B946}"/>
              </a:ext>
            </a:extLst>
          </p:cNvPr>
          <p:cNvSpPr/>
          <p:nvPr/>
        </p:nvSpPr>
        <p:spPr>
          <a:xfrm rot="5400000">
            <a:off x="6188178" y="1576594"/>
            <a:ext cx="228600" cy="228600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B2B5CF-6803-9B49-B54E-CC3D6B6B9A75}"/>
              </a:ext>
            </a:extLst>
          </p:cNvPr>
          <p:cNvCxnSpPr>
            <a:cxnSpLocks/>
          </p:cNvCxnSpPr>
          <p:nvPr/>
        </p:nvCxnSpPr>
        <p:spPr>
          <a:xfrm flipV="1">
            <a:off x="5179880" y="2831378"/>
            <a:ext cx="122413" cy="419277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Hexagon 61">
            <a:extLst>
              <a:ext uri="{FF2B5EF4-FFF2-40B4-BE49-F238E27FC236}">
                <a16:creationId xmlns:a16="http://schemas.microsoft.com/office/drawing/2014/main" id="{088B1BB6-2427-8F43-8314-C5E99DE5AFD6}"/>
              </a:ext>
            </a:extLst>
          </p:cNvPr>
          <p:cNvSpPr/>
          <p:nvPr/>
        </p:nvSpPr>
        <p:spPr>
          <a:xfrm rot="5400000">
            <a:off x="4921489" y="3076598"/>
            <a:ext cx="429768" cy="429768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B789BA7A-05C2-F944-9221-78F38C884873}"/>
              </a:ext>
            </a:extLst>
          </p:cNvPr>
          <p:cNvSpPr>
            <a:spLocks noChangeAspect="1"/>
          </p:cNvSpPr>
          <p:nvPr/>
        </p:nvSpPr>
        <p:spPr>
          <a:xfrm rot="5400000">
            <a:off x="5755909" y="1625832"/>
            <a:ext cx="594360" cy="594360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EF5AC38F-11C0-A549-97F9-9DB25F282346}"/>
              </a:ext>
            </a:extLst>
          </p:cNvPr>
          <p:cNvSpPr>
            <a:spLocks noChangeAspect="1"/>
          </p:cNvSpPr>
          <p:nvPr/>
        </p:nvSpPr>
        <p:spPr>
          <a:xfrm rot="5400000">
            <a:off x="4786657" y="1654723"/>
            <a:ext cx="594360" cy="594360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3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A2082A0E-8425-E847-B550-88BD56499519}"/>
              </a:ext>
            </a:extLst>
          </p:cNvPr>
          <p:cNvSpPr/>
          <p:nvPr/>
        </p:nvSpPr>
        <p:spPr>
          <a:xfrm rot="5400000">
            <a:off x="7245031" y="2573681"/>
            <a:ext cx="520494" cy="446794"/>
          </a:xfrm>
          <a:prstGeom prst="hexagon">
            <a:avLst/>
          </a:prstGeom>
          <a:solidFill>
            <a:srgbClr val="D17228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A81B49AF-0BA3-6D4A-8498-A86E77E55597}"/>
              </a:ext>
            </a:extLst>
          </p:cNvPr>
          <p:cNvSpPr>
            <a:spLocks noChangeAspect="1"/>
          </p:cNvSpPr>
          <p:nvPr/>
        </p:nvSpPr>
        <p:spPr>
          <a:xfrm rot="5400000">
            <a:off x="4446329" y="2276407"/>
            <a:ext cx="475488" cy="475488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dirty="0"/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87994E9A-B2CB-CE46-9720-F2BD39B66CF1}"/>
              </a:ext>
            </a:extLst>
          </p:cNvPr>
          <p:cNvSpPr>
            <a:spLocks noChangeAspect="1"/>
          </p:cNvSpPr>
          <p:nvPr/>
        </p:nvSpPr>
        <p:spPr>
          <a:xfrm rot="5400000">
            <a:off x="7519597" y="2213918"/>
            <a:ext cx="548640" cy="548640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204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F79E974-FED9-0646-B4A6-B5DB6D2AE858}"/>
              </a:ext>
            </a:extLst>
          </p:cNvPr>
          <p:cNvCxnSpPr>
            <a:cxnSpLocks/>
          </p:cNvCxnSpPr>
          <p:nvPr/>
        </p:nvCxnSpPr>
        <p:spPr>
          <a:xfrm>
            <a:off x="7156436" y="2536831"/>
            <a:ext cx="370656" cy="21132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>
            <a:extLst>
              <a:ext uri="{FF2B5EF4-FFF2-40B4-BE49-F238E27FC236}">
                <a16:creationId xmlns:a16="http://schemas.microsoft.com/office/drawing/2014/main" id="{E34D7C2A-ACC4-1845-94CF-3248DC60EEF5}"/>
              </a:ext>
            </a:extLst>
          </p:cNvPr>
          <p:cNvSpPr>
            <a:spLocks noChangeAspect="1"/>
          </p:cNvSpPr>
          <p:nvPr/>
        </p:nvSpPr>
        <p:spPr>
          <a:xfrm rot="5400000">
            <a:off x="6526329" y="2167690"/>
            <a:ext cx="640080" cy="640080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207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AC53C7-F2CA-4444-97C2-E031B9E7B138}"/>
              </a:ext>
            </a:extLst>
          </p:cNvPr>
          <p:cNvCxnSpPr>
            <a:cxnSpLocks/>
          </p:cNvCxnSpPr>
          <p:nvPr/>
        </p:nvCxnSpPr>
        <p:spPr>
          <a:xfrm flipV="1">
            <a:off x="5516046" y="2080987"/>
            <a:ext cx="387664" cy="608796"/>
          </a:xfrm>
          <a:prstGeom prst="line">
            <a:avLst/>
          </a:prstGeom>
          <a:ln w="63500"/>
          <a:scene3d>
            <a:camera prst="orthographicFront"/>
            <a:lightRig rig="flat" dir="t"/>
          </a:scene3d>
          <a:sp3d prstMaterial="dkEdge">
            <a:bevelT w="38100" h="63500"/>
            <a:bevelB w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>
            <a:extLst>
              <a:ext uri="{FF2B5EF4-FFF2-40B4-BE49-F238E27FC236}">
                <a16:creationId xmlns:a16="http://schemas.microsoft.com/office/drawing/2014/main" id="{E4552A76-2118-9248-BD94-A0FF080CB204}"/>
              </a:ext>
            </a:extLst>
          </p:cNvPr>
          <p:cNvSpPr>
            <a:spLocks noChangeAspect="1"/>
          </p:cNvSpPr>
          <p:nvPr/>
        </p:nvSpPr>
        <p:spPr>
          <a:xfrm rot="5400000">
            <a:off x="5050813" y="2454389"/>
            <a:ext cx="502920" cy="502920"/>
          </a:xfrm>
          <a:prstGeom prst="hexagon">
            <a:avLst/>
          </a:prstGeom>
          <a:solidFill>
            <a:srgbClr val="114A83"/>
          </a:solidFill>
          <a:ln>
            <a:noFill/>
          </a:ln>
          <a:effectLst/>
          <a:scene3d>
            <a:camera prst="perspectiveFront" fov="5100000">
              <a:rot lat="600000" lon="3600000" rev="0"/>
            </a:camera>
            <a:lightRig rig="balanced" dir="t"/>
          </a:scene3d>
          <a:sp3d prstMaterial="matte">
            <a:bevelT w="19050"/>
            <a:bevelB w="19050"/>
            <a:contourClr>
              <a:srgbClr val="8F8E9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CD0A-BDDB-2E41-AA4E-0604376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CE393-E78F-1541-B94C-9EA459DE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41AF4-2B05-F044-80D9-18E51C5565C0}"/>
              </a:ext>
            </a:extLst>
          </p:cNvPr>
          <p:cNvSpPr txBox="1"/>
          <p:nvPr/>
        </p:nvSpPr>
        <p:spPr>
          <a:xfrm>
            <a:off x="3274877" y="3799712"/>
            <a:ext cx="5110373" cy="159876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1000" b="1" dirty="0" err="1">
                <a:solidFill>
                  <a:srgbClr val="D17228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Mat</a:t>
            </a:r>
            <a:r>
              <a:rPr lang="en-US" sz="11000" b="1" dirty="0" err="1">
                <a:solidFill>
                  <a:srgbClr val="0F4C7C"/>
                </a:solidFill>
                <a:latin typeface="American Typewriter Semibold" panose="02090604020004020304" pitchFamily="18" charset="77"/>
                <a:ea typeface="Apple Color Emoji" pitchFamily="2" charset="0"/>
                <a:cs typeface="Bierstadt" panose="020F0502020204030204" pitchFamily="34" charset="0"/>
              </a:rPr>
              <a:t>NWB</a:t>
            </a:r>
            <a:endParaRPr lang="en-US" sz="11000" b="1" dirty="0">
              <a:solidFill>
                <a:srgbClr val="0F4C7C"/>
              </a:solidFill>
              <a:latin typeface="American Typewriter Semibold" panose="02090604020004020304" pitchFamily="18" charset="77"/>
              <a:ea typeface="Apple Color Emoji" pitchFamily="2" charset="0"/>
              <a:cs typeface="Bierstadt" panose="020F0502020204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8308D0-1607-5B4E-BFEC-58D51AAB0B0E}"/>
              </a:ext>
            </a:extLst>
          </p:cNvPr>
          <p:cNvCxnSpPr>
            <a:cxnSpLocks/>
          </p:cNvCxnSpPr>
          <p:nvPr/>
        </p:nvCxnSpPr>
        <p:spPr>
          <a:xfrm flipV="1">
            <a:off x="3066016" y="1762785"/>
            <a:ext cx="1047079" cy="2186283"/>
          </a:xfrm>
          <a:prstGeom prst="straightConnector1">
            <a:avLst/>
          </a:prstGeom>
          <a:ln w="73025">
            <a:solidFill>
              <a:srgbClr val="0F4C7C"/>
            </a:solidFill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393A6-2FB2-4447-9026-2395057FE43F}"/>
              </a:ext>
            </a:extLst>
          </p:cNvPr>
          <p:cNvCxnSpPr>
            <a:cxnSpLocks/>
          </p:cNvCxnSpPr>
          <p:nvPr/>
        </p:nvCxnSpPr>
        <p:spPr>
          <a:xfrm>
            <a:off x="2993261" y="3949068"/>
            <a:ext cx="5742634" cy="0"/>
          </a:xfrm>
          <a:prstGeom prst="straightConnector1">
            <a:avLst/>
          </a:prstGeom>
          <a:ln w="73025">
            <a:solidFill>
              <a:srgbClr val="0F4C7C"/>
            </a:solidFill>
            <a:tailEnd type="triangle" w="med" len="lg"/>
          </a:ln>
          <a:effectLst/>
          <a:scene3d>
            <a:camera prst="perspectiveFront" fov="5100000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62FF632-8A10-5944-B211-1248B84FCC21}"/>
              </a:ext>
            </a:extLst>
          </p:cNvPr>
          <p:cNvSpPr/>
          <p:nvPr/>
        </p:nvSpPr>
        <p:spPr>
          <a:xfrm>
            <a:off x="2954731" y="3824443"/>
            <a:ext cx="228600" cy="228600"/>
          </a:xfrm>
          <a:prstGeom prst="ellipse">
            <a:avLst/>
          </a:prstGeom>
          <a:solidFill>
            <a:srgbClr val="0F4C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2E176-AC46-4044-B6F4-1DB4C418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52" y="932688"/>
            <a:ext cx="4052842" cy="3374136"/>
          </a:xfrm>
          <a:prstGeom prst="rect">
            <a:avLst/>
          </a:prstGeom>
          <a:scene3d>
            <a:camera prst="perspectiveFront" fov="5100000">
              <a:rot lat="18300000" lon="0" rev="0"/>
            </a:camera>
            <a:lightRig rig="contrasting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32727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 Semibold</vt:lpstr>
      <vt:lpstr>Arial</vt:lpstr>
      <vt:lpstr>Calibri</vt:lpstr>
      <vt:lpstr>Calibri Light</vt:lpstr>
      <vt:lpstr>Office Theme</vt:lpstr>
      <vt:lpstr>PowerPoint Presentation</vt:lpstr>
      <vt:lpstr>Previous versions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8</cp:revision>
  <dcterms:created xsi:type="dcterms:W3CDTF">2022-05-03T18:27:16Z</dcterms:created>
  <dcterms:modified xsi:type="dcterms:W3CDTF">2022-05-03T19:27:49Z</dcterms:modified>
</cp:coreProperties>
</file>