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53F"/>
    <a:srgbClr val="0F4C7C"/>
    <a:srgbClr val="D1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657E-B630-6E43-BA1B-476B4A39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0480-21B4-7640-801C-A5DDEA7F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ABEF-42F9-2E4B-9B25-150F863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8A15-995E-FF4F-B0A9-167466D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708B-3124-5A46-99A5-CC0DA0A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D6A-83BD-4745-879F-B39B79D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9E06-2756-FB41-8AA8-805FB49A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4279-C241-0B4C-A9AA-8C83DBDF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CC5C-263E-8D4B-9235-AA69C4E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5EAB-4BEA-7E47-BA57-88C88C2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C0077-0A50-5240-9CD0-428453E5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14AB-8B2F-0048-B5EE-33CDEE51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DE99-4EAD-AC4E-BDE0-D6572CD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7BC6-C96B-754B-8DAC-B8964A64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8A2-E4A5-DF4D-AF6F-75151FA6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555-2E4C-154A-B5F8-E92E43D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26B4-9A86-5E48-B680-C809D5AD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074B-1EED-714C-A46A-1444BFCC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445-34EB-AD4E-9C93-92BB3AD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BA1-17A3-534F-AAAD-34E205D4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62B-F225-4F4A-87B0-A50930E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1412-9849-F74C-BE46-AC193B23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BB59-52AB-BB4A-B43C-86F96D7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71F6-24C9-DE45-86AE-159CB24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1C64-2504-0447-8C82-3F15C0E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8225-2C09-A745-BA60-5746452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39E-DF0B-4646-9BA6-F102B73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752-E3D6-E949-BA6A-049156CD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91A9-E8CD-5544-808F-3342334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8A7E-0CDB-C14D-8C4E-82C4B22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5064-D458-324C-AE6E-283A29A9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C582-190B-5F42-9449-55A1AFF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0C2E-0CA8-3B4E-AFA8-9E2E80E6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C3A6-39B5-094D-9AEE-1CD0068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F779-4E55-AE4B-B737-049548CF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117-C668-3245-9CE0-BAF3BA34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5F71-E82E-5149-8EB4-51339BE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8AF8-7080-3B40-A0E4-D439CF4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5BD74-F801-8D44-A9CE-5216A78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01A-EFB9-AF4E-808F-E4332831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D49F-AD6D-5948-AAF2-3AA2742C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28DA-A547-194C-9489-1815F97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DDD6-4443-2843-999E-2D80E4BA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3BF60-0141-8443-8359-A8FEB055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78FF-90F5-C049-9A7A-D68BC0A1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4910-1942-B042-B069-FF46154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8694-D291-D148-9F02-3C71B60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831-FE42-BE45-B2B3-65D0244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8DB-353A-5349-9365-7921B7B6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FFA3-3219-D542-AF0C-6837FDFA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24DD-6164-6042-96C5-C579687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365AE-CD5E-FC40-883D-5B6EFF1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8195-80A4-4041-BD72-4E81485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E989-A644-944A-BAB8-667D17206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BBA-034F-2341-9F43-C2469BB8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E659-7287-E743-A2FB-6AABE9D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C775-F034-1D4F-A930-25EE265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E4ED-F9AB-444D-BEFF-81CDCB0B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1E96A-74B2-8C4E-8458-4947999F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6268-9C11-264B-8094-8E7F41BA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0ABD-9A58-3041-AD30-316AEDA4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E0B-FDD2-AE4F-949E-C253776A171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B0ED-8020-8540-8A94-40244A3C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2545-E2FE-D046-84B3-B1969978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C81853FD-E6B6-38E1-FE11-49A3DDA9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18" y="1678487"/>
            <a:ext cx="2614764" cy="2171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1B1C4C-D295-337C-8B37-B03EE853D3D6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11153F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Conversion Gallery</a:t>
            </a:r>
          </a:p>
        </p:txBody>
      </p:sp>
    </p:spTree>
    <p:extLst>
      <p:ext uri="{BB962C8B-B14F-4D97-AF65-F5344CB8AC3E}">
        <p14:creationId xmlns:p14="http://schemas.microsoft.com/office/powerpoint/2010/main" val="11500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5B14FD-C8C7-2B3F-DF0C-AA9F6FF76009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4CCB77C-9592-4E4D-F477-E423EC15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5" y="1922372"/>
            <a:ext cx="3303230" cy="2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7</cp:revision>
  <dcterms:created xsi:type="dcterms:W3CDTF">2022-08-11T00:52:21Z</dcterms:created>
  <dcterms:modified xsi:type="dcterms:W3CDTF">2023-03-08T23:47:56Z</dcterms:modified>
</cp:coreProperties>
</file>