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7C"/>
    <a:srgbClr val="11153F"/>
    <a:srgbClr val="D17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928" y="16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657E-B630-6E43-BA1B-476B4A39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C0480-21B4-7640-801C-A5DDEA7FE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ABEF-42F9-2E4B-9B25-150F863B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8A15-995E-FF4F-B0A9-167466DE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B708B-3124-5A46-99A5-CC0DA0AC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5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0D6A-83BD-4745-879F-B39B79DA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59E06-2756-FB41-8AA8-805FB49A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4279-C241-0B4C-A9AA-8C83DBDF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3CC5C-263E-8D4B-9235-AA69C4EF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5EAB-4BEA-7E47-BA57-88C88C21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C0077-0A50-5240-9CD0-428453E5B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114AB-8B2F-0048-B5EE-33CDEE51C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DE99-4EAD-AC4E-BDE0-D6572CDC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77BC6-C96B-754B-8DAC-B8964A64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F8A2-E4A5-DF4D-AF6F-75151FA6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A555-2E4C-154A-B5F8-E92E43D6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26B4-9A86-5E48-B680-C809D5AD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074B-1EED-714C-A46A-1444BFCC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1445-34EB-AD4E-9C93-92BB3ADB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DBA1-17A3-534F-AAAD-34E205D4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3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062B-F225-4F4A-87B0-A50930E3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41412-9849-F74C-BE46-AC193B23F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BB59-52AB-BB4A-B43C-86F96D7D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71F6-24C9-DE45-86AE-159CB24A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41C64-2504-0447-8C82-3F15C0EE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8225-2C09-A745-BA60-5746452C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939E-DF0B-4646-9BA6-F102B73CD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A2752-E3D6-E949-BA6A-049156CDB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91A9-E8CD-5544-808F-33423348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08A7E-0CDB-C14D-8C4E-82C4B228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75064-D458-324C-AE6E-283A29A9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C582-190B-5F42-9449-55A1AFF9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0C2E-0CA8-3B4E-AFA8-9E2E80E67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C3A6-39B5-094D-9AEE-1CD006831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6F779-4E55-AE4B-B737-049548CFA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19117-C668-3245-9CE0-BAF3BA343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D5F71-E82E-5149-8EB4-51339BE2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D8AF8-7080-3B40-A0E4-D439CF48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5BD74-F801-8D44-A9CE-5216A789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601A-EFB9-AF4E-808F-E4332831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8D49F-AD6D-5948-AAF2-3AA2742C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128DA-A547-194C-9489-1815F971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4DDD6-4443-2843-999E-2D80E4BA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3BF60-0141-8443-8359-A8FEB055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F78FF-90F5-C049-9A7A-D68BC0A1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D4910-1942-B042-B069-FF461540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8694-D291-D148-9F02-3C71B603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65831-FE42-BE45-B2B3-65D0244E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D88DB-353A-5349-9365-7921B7B6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0FFA3-3219-D542-AF0C-6837FDFA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D24DD-6164-6042-96C5-C579687C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365AE-CD5E-FC40-883D-5B6EFF12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8195-80A4-4041-BD72-4E814857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0E989-A644-944A-BAB8-667D17206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A0BBA-034F-2341-9F43-C2469BB8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BE659-7287-E743-A2FB-6AABE9D3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5C775-F034-1D4F-A930-25EE2658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EE4ED-F9AB-444D-BEFF-81CDCB0B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1E96A-74B2-8C4E-8458-4947999F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46268-9C11-264B-8094-8E7F41BA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0ABD-9A58-3041-AD30-316AEDA4E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B0ED-8020-8540-8A94-40244A3C2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2545-E2FE-D046-84B3-B19699782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C81853FD-E6B6-38E1-FE11-49A3DDA92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18" y="1678487"/>
            <a:ext cx="2614764" cy="21713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1B1C4C-D295-337C-8B37-B03EE853D3D6}"/>
              </a:ext>
            </a:extLst>
          </p:cNvPr>
          <p:cNvSpPr txBox="1"/>
          <p:nvPr/>
        </p:nvSpPr>
        <p:spPr>
          <a:xfrm>
            <a:off x="4267200" y="3923651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11153F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Conversion Gallery</a:t>
            </a:r>
          </a:p>
        </p:txBody>
      </p:sp>
    </p:spTree>
    <p:extLst>
      <p:ext uri="{BB962C8B-B14F-4D97-AF65-F5344CB8AC3E}">
        <p14:creationId xmlns:p14="http://schemas.microsoft.com/office/powerpoint/2010/main" val="115009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5B14FD-C8C7-2B3F-DF0C-AA9F6FF76009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B4CCB77C-9592-4E4D-F477-E423EC158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85" y="1922372"/>
            <a:ext cx="3303230" cy="286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9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5B14FD-C8C7-2B3F-DF0C-AA9F6FF76009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A9F45-5BC6-B6CE-D768-144C78BB5FB1}"/>
              </a:ext>
            </a:extLst>
          </p:cNvPr>
          <p:cNvSpPr txBox="1"/>
          <p:nvPr/>
        </p:nvSpPr>
        <p:spPr>
          <a:xfrm>
            <a:off x="4267200" y="3923651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0F4C7C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DANDI Example Notebooks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043FA4A-B548-F7DB-E1E3-9CDA20F6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889" y="2094952"/>
            <a:ext cx="3408221" cy="12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8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9</cp:revision>
  <dcterms:created xsi:type="dcterms:W3CDTF">2022-08-11T00:52:21Z</dcterms:created>
  <dcterms:modified xsi:type="dcterms:W3CDTF">2023-03-09T00:09:32Z</dcterms:modified>
</cp:coreProperties>
</file>