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11153F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8" y="1678487"/>
            <a:ext cx="2614764" cy="217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B1C4C-D295-337C-8B37-B03EE853D3D6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11153F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Conversion Gallery</a:t>
            </a:r>
          </a:p>
        </p:txBody>
      </p:sp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4CCB77C-9592-4E4D-F477-E423EC1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5" y="1922372"/>
            <a:ext cx="3303230" cy="2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DANDI Example Notebooks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43FA4A-B548-F7DB-E1E3-9CDA20F6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89" y="2094952"/>
            <a:ext cx="3408221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 err="1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OpenScope</a:t>
            </a:r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 Databook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45265DA-24BB-AA23-A62C-9F802552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09" y="1678487"/>
            <a:ext cx="3079782" cy="6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work">
            <a:extLst>
              <a:ext uri="{FF2B5EF4-FFF2-40B4-BE49-F238E27FC236}">
                <a16:creationId xmlns:a16="http://schemas.microsoft.com/office/drawing/2014/main" id="{C33E1747-48A3-30F4-16D1-D78B9603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14" y="2371075"/>
            <a:ext cx="2007371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1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10</cp:revision>
  <dcterms:created xsi:type="dcterms:W3CDTF">2022-08-11T00:52:21Z</dcterms:created>
  <dcterms:modified xsi:type="dcterms:W3CDTF">2023-03-09T18:52:07Z</dcterms:modified>
</cp:coreProperties>
</file>