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128"/>
    <a:srgbClr val="0F4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/>
    <p:restoredTop sz="94694"/>
  </p:normalViewPr>
  <p:slideViewPr>
    <p:cSldViewPr snapToGrid="0" snapToObjects="1" showGuides="1">
      <p:cViewPr varScale="1">
        <p:scale>
          <a:sx n="106" d="100"/>
          <a:sy n="106" d="100"/>
        </p:scale>
        <p:origin x="208" y="108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299266-4317-8740-B916-CE4883CE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25" y="1678487"/>
            <a:ext cx="2986349" cy="32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267200" y="3803337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NWB Format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91" y="1684751"/>
            <a:ext cx="2464818" cy="2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224066-6541-7D48-A8A6-2923B523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99" y="2431389"/>
            <a:ext cx="3403602" cy="20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638F33-E4F5-2449-AE6B-E8563D93E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54" y="1822322"/>
            <a:ext cx="3458691" cy="30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304778" y="3953649"/>
            <a:ext cx="3657601" cy="1010980"/>
          </a:xfrm>
          <a:prstGeom prst="rect">
            <a:avLst/>
          </a:prstGeom>
          <a:noFill/>
          <a:effectLst/>
        </p:spPr>
        <p:txBody>
          <a:bodyPr wrap="none" rIns="0" bIns="0" rtlCol="0">
            <a:noAutofit/>
          </a:bodyPr>
          <a:lstStyle/>
          <a:p>
            <a:r>
              <a:rPr lang="en-US" sz="5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92" y="1985375"/>
            <a:ext cx="2464818" cy="2054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32B69-E712-7A47-B934-2504DEFD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61" t="11266" r="2978" b="54158"/>
          <a:stretch/>
        </p:blipFill>
        <p:spPr>
          <a:xfrm>
            <a:off x="6251968" y="2267984"/>
            <a:ext cx="978852" cy="972591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 h="171450"/>
          </a:sp3d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4A10D739-D3CF-9147-A446-63BF4190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1808" y="1986442"/>
            <a:ext cx="1908341" cy="1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267200" y="3803337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b="1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NWB Conversion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91" y="1684751"/>
            <a:ext cx="2464818" cy="2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78E0D1-F0EC-FB48-B872-C1DBE0F69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6"/>
          <a:stretch/>
        </p:blipFill>
        <p:spPr bwMode="auto">
          <a:xfrm>
            <a:off x="5056339" y="1628383"/>
            <a:ext cx="2096022" cy="19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4F469C7-2F85-CF4B-A7D7-DF595DC9E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0" r="3432" b="14635"/>
          <a:stretch/>
        </p:blipFill>
        <p:spPr bwMode="auto">
          <a:xfrm>
            <a:off x="4434214" y="3367519"/>
            <a:ext cx="3356976" cy="16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9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730117" y="3946020"/>
            <a:ext cx="27911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r>
              <a:rPr lang="en-US" sz="3400" dirty="0">
                <a:latin typeface="Conthrax Sb" panose="020B0707020201080204" pitchFamily="34" charset="0"/>
              </a:rPr>
              <a:t> </a:t>
            </a:r>
          </a:p>
          <a:p>
            <a:pPr algn="ctr"/>
            <a:r>
              <a:rPr lang="en-US" sz="3400" dirty="0">
                <a:solidFill>
                  <a:srgbClr val="D17128"/>
                </a:solidFill>
                <a:latin typeface="Conthrax Sb" panose="020B0707020201080204" pitchFamily="34" charset="0"/>
              </a:rPr>
              <a:t>Template</a:t>
            </a: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716" y="1649837"/>
            <a:ext cx="2272897" cy="2272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5393635" y="1931815"/>
            <a:ext cx="1012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4B8BF-C464-EE4F-94A6-2C3E1A370B4C}"/>
              </a:ext>
            </a:extLst>
          </p:cNvPr>
          <p:cNvSpPr txBox="1"/>
          <p:nvPr/>
        </p:nvSpPr>
        <p:spPr>
          <a:xfrm>
            <a:off x="5183256" y="3194501"/>
            <a:ext cx="606287" cy="677108"/>
          </a:xfrm>
          <a:prstGeom prst="rect">
            <a:avLst/>
          </a:prstGeom>
          <a:solidFill>
            <a:schemeClr val="bg1"/>
          </a:solidFill>
          <a:ln w="19050">
            <a:solidFill>
              <a:srgbClr val="0F4C7C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3200" dirty="0">
                <a:solidFill>
                  <a:srgbClr val="0F4C7C"/>
                </a:solidFill>
                <a:latin typeface="Conthrax Sb" panose="020B070702020108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1443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40696" y="4183163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Publishing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308" y="2413692"/>
            <a:ext cx="1828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4745067" y="2695670"/>
            <a:ext cx="1012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302F1C-7EBB-1D43-8552-069386FD4059}"/>
              </a:ext>
            </a:extLst>
          </p:cNvPr>
          <p:cNvGrpSpPr>
            <a:grpSpLocks noChangeAspect="1"/>
          </p:cNvGrpSpPr>
          <p:nvPr/>
        </p:nvGrpSpPr>
        <p:grpSpPr>
          <a:xfrm>
            <a:off x="6242651" y="1822866"/>
            <a:ext cx="1294341" cy="1287239"/>
            <a:chOff x="2291106" y="1229612"/>
            <a:chExt cx="3482364" cy="3463259"/>
          </a:xfrm>
          <a:solidFill>
            <a:srgbClr val="0F4C7C"/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2852DD8-ABE0-3941-A05A-C1F94C6EE586}"/>
                </a:ext>
              </a:extLst>
            </p:cNvPr>
            <p:cNvSpPr/>
            <p:nvPr/>
          </p:nvSpPr>
          <p:spPr>
            <a:xfrm rot="1840279">
              <a:off x="5278679" y="1764352"/>
              <a:ext cx="151143" cy="25589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1882AA0-907C-9F4B-AC26-EADA8F5C3DBC}"/>
                </a:ext>
              </a:extLst>
            </p:cNvPr>
            <p:cNvSpPr/>
            <p:nvPr/>
          </p:nvSpPr>
          <p:spPr>
            <a:xfrm rot="1799382">
              <a:off x="5602107" y="2434051"/>
              <a:ext cx="171363" cy="22588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76E903-896A-6E45-9308-F78E76BF73F2}"/>
                </a:ext>
              </a:extLst>
            </p:cNvPr>
            <p:cNvSpPr/>
            <p:nvPr/>
          </p:nvSpPr>
          <p:spPr>
            <a:xfrm rot="80500">
              <a:off x="2327079" y="1379308"/>
              <a:ext cx="3406301" cy="2453789"/>
            </a:xfrm>
            <a:custGeom>
              <a:avLst/>
              <a:gdLst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56684 w 2356684"/>
                <a:gd name="connsiteY0" fmla="*/ 69504 h 2181468"/>
                <a:gd name="connsiteX1" fmla="*/ 2325093 w 2356684"/>
                <a:gd name="connsiteY1" fmla="*/ 0 h 2181468"/>
                <a:gd name="connsiteX2" fmla="*/ 1901775 w 2356684"/>
                <a:gd name="connsiteY2" fmla="*/ 170601 h 2181468"/>
                <a:gd name="connsiteX3" fmla="*/ 1301547 w 2356684"/>
                <a:gd name="connsiteY3" fmla="*/ 265379 h 2181468"/>
                <a:gd name="connsiteX4" fmla="*/ 922455 w 2356684"/>
                <a:gd name="connsiteY4" fmla="*/ 278016 h 2181468"/>
                <a:gd name="connsiteX5" fmla="*/ 0 w 2356684"/>
                <a:gd name="connsiteY5" fmla="*/ 2085122 h 2181468"/>
                <a:gd name="connsiteX6" fmla="*/ 454909 w 2356684"/>
                <a:gd name="connsiteY6" fmla="*/ 2160945 h 2181468"/>
                <a:gd name="connsiteX7" fmla="*/ 852955 w 2356684"/>
                <a:gd name="connsiteY7" fmla="*/ 2179901 h 2181468"/>
                <a:gd name="connsiteX8" fmla="*/ 1168865 w 2356684"/>
                <a:gd name="connsiteY8" fmla="*/ 2129352 h 2181468"/>
                <a:gd name="connsiteX9" fmla="*/ 1333138 w 2356684"/>
                <a:gd name="connsiteY9" fmla="*/ 2078804 h 2181468"/>
                <a:gd name="connsiteX10" fmla="*/ 2356684 w 2356684"/>
                <a:gd name="connsiteY10" fmla="*/ 69504 h 2181468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241416"/>
                <a:gd name="connsiteX1" fmla="*/ 2325093 w 2356684"/>
                <a:gd name="connsiteY1" fmla="*/ 0 h 2241416"/>
                <a:gd name="connsiteX2" fmla="*/ 1901775 w 2356684"/>
                <a:gd name="connsiteY2" fmla="*/ 170601 h 2241416"/>
                <a:gd name="connsiteX3" fmla="*/ 1301547 w 2356684"/>
                <a:gd name="connsiteY3" fmla="*/ 265379 h 2241416"/>
                <a:gd name="connsiteX4" fmla="*/ 922455 w 2356684"/>
                <a:gd name="connsiteY4" fmla="*/ 278016 h 2241416"/>
                <a:gd name="connsiteX5" fmla="*/ 0 w 2356684"/>
                <a:gd name="connsiteY5" fmla="*/ 2085122 h 2241416"/>
                <a:gd name="connsiteX6" fmla="*/ 454909 w 2356684"/>
                <a:gd name="connsiteY6" fmla="*/ 2160945 h 2241416"/>
                <a:gd name="connsiteX7" fmla="*/ 852955 w 2356684"/>
                <a:gd name="connsiteY7" fmla="*/ 2179901 h 2241416"/>
                <a:gd name="connsiteX8" fmla="*/ 1168865 w 2356684"/>
                <a:gd name="connsiteY8" fmla="*/ 2129352 h 2241416"/>
                <a:gd name="connsiteX9" fmla="*/ 1333138 w 2356684"/>
                <a:gd name="connsiteY9" fmla="*/ 2078804 h 2241416"/>
                <a:gd name="connsiteX10" fmla="*/ 2356684 w 2356684"/>
                <a:gd name="connsiteY10" fmla="*/ 69504 h 224141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897128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241416"/>
                <a:gd name="connsiteX1" fmla="*/ 2343184 w 2374775"/>
                <a:gd name="connsiteY1" fmla="*/ 0 h 2241416"/>
                <a:gd name="connsiteX2" fmla="*/ 1919866 w 2374775"/>
                <a:gd name="connsiteY2" fmla="*/ 170601 h 2241416"/>
                <a:gd name="connsiteX3" fmla="*/ 1319638 w 2374775"/>
                <a:gd name="connsiteY3" fmla="*/ 265379 h 2241416"/>
                <a:gd name="connsiteX4" fmla="*/ 915219 w 2374775"/>
                <a:gd name="connsiteY4" fmla="*/ 278016 h 2241416"/>
                <a:gd name="connsiteX5" fmla="*/ 0 w 2374775"/>
                <a:gd name="connsiteY5" fmla="*/ 2081504 h 2241416"/>
                <a:gd name="connsiteX6" fmla="*/ 473000 w 2374775"/>
                <a:gd name="connsiteY6" fmla="*/ 2160945 h 2241416"/>
                <a:gd name="connsiteX7" fmla="*/ 871046 w 2374775"/>
                <a:gd name="connsiteY7" fmla="*/ 2179901 h 2241416"/>
                <a:gd name="connsiteX8" fmla="*/ 1186956 w 2374775"/>
                <a:gd name="connsiteY8" fmla="*/ 2129352 h 2241416"/>
                <a:gd name="connsiteX9" fmla="*/ 1351229 w 2374775"/>
                <a:gd name="connsiteY9" fmla="*/ 2078804 h 2241416"/>
                <a:gd name="connsiteX10" fmla="*/ 2374775 w 2374775"/>
                <a:gd name="connsiteY10" fmla="*/ 69504 h 224141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97810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6331 w 2374775"/>
                <a:gd name="connsiteY2" fmla="*/ 200696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0 h 2110562"/>
                <a:gd name="connsiteX1" fmla="*/ 2245388 w 2374775"/>
                <a:gd name="connsiteY1" fmla="*/ 80655 h 2110562"/>
                <a:gd name="connsiteX2" fmla="*/ 1916331 w 2374775"/>
                <a:gd name="connsiteY2" fmla="*/ 131192 h 2110562"/>
                <a:gd name="connsiteX3" fmla="*/ 1319638 w 2374775"/>
                <a:gd name="connsiteY3" fmla="*/ 195875 h 2110562"/>
                <a:gd name="connsiteX4" fmla="*/ 915219 w 2374775"/>
                <a:gd name="connsiteY4" fmla="*/ 208512 h 2110562"/>
                <a:gd name="connsiteX5" fmla="*/ 0 w 2374775"/>
                <a:gd name="connsiteY5" fmla="*/ 2012000 h 2110562"/>
                <a:gd name="connsiteX6" fmla="*/ 473000 w 2374775"/>
                <a:gd name="connsiteY6" fmla="*/ 2091441 h 2110562"/>
                <a:gd name="connsiteX7" fmla="*/ 871046 w 2374775"/>
                <a:gd name="connsiteY7" fmla="*/ 2110397 h 2110562"/>
                <a:gd name="connsiteX8" fmla="*/ 1165247 w 2374775"/>
                <a:gd name="connsiteY8" fmla="*/ 2085176 h 2110562"/>
                <a:gd name="connsiteX9" fmla="*/ 1351229 w 2374775"/>
                <a:gd name="connsiteY9" fmla="*/ 2009300 h 2110562"/>
                <a:gd name="connsiteX10" fmla="*/ 2374775 w 2374775"/>
                <a:gd name="connsiteY10" fmla="*/ 0 h 2110562"/>
                <a:gd name="connsiteX0" fmla="*/ 2310861 w 2310861"/>
                <a:gd name="connsiteY0" fmla="*/ 39258 h 2029907"/>
                <a:gd name="connsiteX1" fmla="*/ 2245388 w 2310861"/>
                <a:gd name="connsiteY1" fmla="*/ 0 h 2029907"/>
                <a:gd name="connsiteX2" fmla="*/ 1916331 w 2310861"/>
                <a:gd name="connsiteY2" fmla="*/ 50537 h 2029907"/>
                <a:gd name="connsiteX3" fmla="*/ 1319638 w 2310861"/>
                <a:gd name="connsiteY3" fmla="*/ 115220 h 2029907"/>
                <a:gd name="connsiteX4" fmla="*/ 915219 w 2310861"/>
                <a:gd name="connsiteY4" fmla="*/ 127857 h 2029907"/>
                <a:gd name="connsiteX5" fmla="*/ 0 w 2310861"/>
                <a:gd name="connsiteY5" fmla="*/ 1931345 h 2029907"/>
                <a:gd name="connsiteX6" fmla="*/ 473000 w 2310861"/>
                <a:gd name="connsiteY6" fmla="*/ 2010786 h 2029907"/>
                <a:gd name="connsiteX7" fmla="*/ 871046 w 2310861"/>
                <a:gd name="connsiteY7" fmla="*/ 2029742 h 2029907"/>
                <a:gd name="connsiteX8" fmla="*/ 1165247 w 2310861"/>
                <a:gd name="connsiteY8" fmla="*/ 2004521 h 2029907"/>
                <a:gd name="connsiteX9" fmla="*/ 1351229 w 2310861"/>
                <a:gd name="connsiteY9" fmla="*/ 1928645 h 2029907"/>
                <a:gd name="connsiteX10" fmla="*/ 2310861 w 2310861"/>
                <a:gd name="connsiteY10" fmla="*/ 39258 h 2029907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859067 w 2310861"/>
                <a:gd name="connsiteY2" fmla="*/ 59749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302128 w 2302128"/>
                <a:gd name="connsiteY0" fmla="*/ 20584 h 1992212"/>
                <a:gd name="connsiteX1" fmla="*/ 2225796 w 2302128"/>
                <a:gd name="connsiteY1" fmla="*/ 0 h 1992212"/>
                <a:gd name="connsiteX2" fmla="*/ 1859067 w 2302128"/>
                <a:gd name="connsiteY2" fmla="*/ 39263 h 1992212"/>
                <a:gd name="connsiteX3" fmla="*/ 1319638 w 2302128"/>
                <a:gd name="connsiteY3" fmla="*/ 77525 h 1992212"/>
                <a:gd name="connsiteX4" fmla="*/ 915219 w 2302128"/>
                <a:gd name="connsiteY4" fmla="*/ 90162 h 1992212"/>
                <a:gd name="connsiteX5" fmla="*/ 0 w 2302128"/>
                <a:gd name="connsiteY5" fmla="*/ 1893650 h 1992212"/>
                <a:gd name="connsiteX6" fmla="*/ 473000 w 2302128"/>
                <a:gd name="connsiteY6" fmla="*/ 1973091 h 1992212"/>
                <a:gd name="connsiteX7" fmla="*/ 871046 w 2302128"/>
                <a:gd name="connsiteY7" fmla="*/ 1992047 h 1992212"/>
                <a:gd name="connsiteX8" fmla="*/ 1165247 w 2302128"/>
                <a:gd name="connsiteY8" fmla="*/ 1966826 h 1992212"/>
                <a:gd name="connsiteX9" fmla="*/ 1351229 w 2302128"/>
                <a:gd name="connsiteY9" fmla="*/ 1890950 h 1992212"/>
                <a:gd name="connsiteX10" fmla="*/ 2302128 w 2302128"/>
                <a:gd name="connsiteY10" fmla="*/ 20584 h 1992212"/>
                <a:gd name="connsiteX0" fmla="*/ 2302128 w 2302128"/>
                <a:gd name="connsiteY0" fmla="*/ 20584 h 1992224"/>
                <a:gd name="connsiteX1" fmla="*/ 2225796 w 2302128"/>
                <a:gd name="connsiteY1" fmla="*/ 0 h 1992224"/>
                <a:gd name="connsiteX2" fmla="*/ 1859067 w 2302128"/>
                <a:gd name="connsiteY2" fmla="*/ 39263 h 1992224"/>
                <a:gd name="connsiteX3" fmla="*/ 1319638 w 2302128"/>
                <a:gd name="connsiteY3" fmla="*/ 77525 h 1992224"/>
                <a:gd name="connsiteX4" fmla="*/ 915219 w 2302128"/>
                <a:gd name="connsiteY4" fmla="*/ 90162 h 1992224"/>
                <a:gd name="connsiteX5" fmla="*/ 0 w 2302128"/>
                <a:gd name="connsiteY5" fmla="*/ 1893650 h 1992224"/>
                <a:gd name="connsiteX6" fmla="*/ 490757 w 2302128"/>
                <a:gd name="connsiteY6" fmla="*/ 1953555 h 1992224"/>
                <a:gd name="connsiteX7" fmla="*/ 871046 w 2302128"/>
                <a:gd name="connsiteY7" fmla="*/ 1992047 h 1992224"/>
                <a:gd name="connsiteX8" fmla="*/ 1165247 w 2302128"/>
                <a:gd name="connsiteY8" fmla="*/ 1966826 h 1992224"/>
                <a:gd name="connsiteX9" fmla="*/ 1351229 w 2302128"/>
                <a:gd name="connsiteY9" fmla="*/ 1890950 h 1992224"/>
                <a:gd name="connsiteX10" fmla="*/ 2302128 w 2302128"/>
                <a:gd name="connsiteY10" fmla="*/ 20584 h 1992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51229 w 2302128"/>
                <a:gd name="connsiteY9" fmla="*/ 1890950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8704"/>
                <a:gd name="connsiteX1" fmla="*/ 2225796 w 2302128"/>
                <a:gd name="connsiteY1" fmla="*/ 0 h 1958704"/>
                <a:gd name="connsiteX2" fmla="*/ 1859067 w 2302128"/>
                <a:gd name="connsiteY2" fmla="*/ 39263 h 1958704"/>
                <a:gd name="connsiteX3" fmla="*/ 1319638 w 2302128"/>
                <a:gd name="connsiteY3" fmla="*/ 77525 h 1958704"/>
                <a:gd name="connsiteX4" fmla="*/ 915219 w 2302128"/>
                <a:gd name="connsiteY4" fmla="*/ 90162 h 1958704"/>
                <a:gd name="connsiteX5" fmla="*/ 0 w 2302128"/>
                <a:gd name="connsiteY5" fmla="*/ 1893650 h 1958704"/>
                <a:gd name="connsiteX6" fmla="*/ 490983 w 2302128"/>
                <a:gd name="connsiteY6" fmla="*/ 1945963 h 1958704"/>
                <a:gd name="connsiteX7" fmla="*/ 876385 w 2302128"/>
                <a:gd name="connsiteY7" fmla="*/ 1956798 h 1958704"/>
                <a:gd name="connsiteX8" fmla="*/ 1105649 w 2302128"/>
                <a:gd name="connsiteY8" fmla="*/ 1949168 h 1958704"/>
                <a:gd name="connsiteX9" fmla="*/ 1328135 w 2302128"/>
                <a:gd name="connsiteY9" fmla="*/ 1945734 h 1958704"/>
                <a:gd name="connsiteX10" fmla="*/ 2302128 w 2302128"/>
                <a:gd name="connsiteY10" fmla="*/ 20584 h 1958704"/>
                <a:gd name="connsiteX0" fmla="*/ 2302128 w 2302128"/>
                <a:gd name="connsiteY0" fmla="*/ 20584 h 1956283"/>
                <a:gd name="connsiteX1" fmla="*/ 2225796 w 2302128"/>
                <a:gd name="connsiteY1" fmla="*/ 0 h 1956283"/>
                <a:gd name="connsiteX2" fmla="*/ 1859067 w 2302128"/>
                <a:gd name="connsiteY2" fmla="*/ 39263 h 1956283"/>
                <a:gd name="connsiteX3" fmla="*/ 1319638 w 2302128"/>
                <a:gd name="connsiteY3" fmla="*/ 77525 h 1956283"/>
                <a:gd name="connsiteX4" fmla="*/ 915219 w 2302128"/>
                <a:gd name="connsiteY4" fmla="*/ 90162 h 1956283"/>
                <a:gd name="connsiteX5" fmla="*/ 0 w 2302128"/>
                <a:gd name="connsiteY5" fmla="*/ 1893650 h 1956283"/>
                <a:gd name="connsiteX6" fmla="*/ 490983 w 2302128"/>
                <a:gd name="connsiteY6" fmla="*/ 1945963 h 1956283"/>
                <a:gd name="connsiteX7" fmla="*/ 870063 w 2302128"/>
                <a:gd name="connsiteY7" fmla="*/ 1952738 h 1956283"/>
                <a:gd name="connsiteX8" fmla="*/ 1105649 w 2302128"/>
                <a:gd name="connsiteY8" fmla="*/ 1949168 h 1956283"/>
                <a:gd name="connsiteX9" fmla="*/ 1328135 w 2302128"/>
                <a:gd name="connsiteY9" fmla="*/ 1945734 h 1956283"/>
                <a:gd name="connsiteX10" fmla="*/ 2302128 w 2302128"/>
                <a:gd name="connsiteY10" fmla="*/ 20584 h 1956283"/>
                <a:gd name="connsiteX0" fmla="*/ 2302128 w 2302128"/>
                <a:gd name="connsiteY0" fmla="*/ 20584 h 1954431"/>
                <a:gd name="connsiteX1" fmla="*/ 2225796 w 2302128"/>
                <a:gd name="connsiteY1" fmla="*/ 0 h 1954431"/>
                <a:gd name="connsiteX2" fmla="*/ 1859067 w 2302128"/>
                <a:gd name="connsiteY2" fmla="*/ 39263 h 1954431"/>
                <a:gd name="connsiteX3" fmla="*/ 1319638 w 2302128"/>
                <a:gd name="connsiteY3" fmla="*/ 77525 h 1954431"/>
                <a:gd name="connsiteX4" fmla="*/ 915219 w 2302128"/>
                <a:gd name="connsiteY4" fmla="*/ 90162 h 1954431"/>
                <a:gd name="connsiteX5" fmla="*/ 0 w 2302128"/>
                <a:gd name="connsiteY5" fmla="*/ 1893650 h 1954431"/>
                <a:gd name="connsiteX6" fmla="*/ 490983 w 2302128"/>
                <a:gd name="connsiteY6" fmla="*/ 1945963 h 1954431"/>
                <a:gd name="connsiteX7" fmla="*/ 870063 w 2302128"/>
                <a:gd name="connsiteY7" fmla="*/ 1952738 h 1954431"/>
                <a:gd name="connsiteX8" fmla="*/ 1105649 w 2302128"/>
                <a:gd name="connsiteY8" fmla="*/ 1949168 h 1954431"/>
                <a:gd name="connsiteX9" fmla="*/ 1328135 w 2302128"/>
                <a:gd name="connsiteY9" fmla="*/ 1945734 h 1954431"/>
                <a:gd name="connsiteX10" fmla="*/ 2302128 w 2302128"/>
                <a:gd name="connsiteY10" fmla="*/ 20584 h 1954431"/>
                <a:gd name="connsiteX0" fmla="*/ 2302128 w 2302128"/>
                <a:gd name="connsiteY0" fmla="*/ 20584 h 1951121"/>
                <a:gd name="connsiteX1" fmla="*/ 2225796 w 2302128"/>
                <a:gd name="connsiteY1" fmla="*/ 0 h 1951121"/>
                <a:gd name="connsiteX2" fmla="*/ 1859067 w 2302128"/>
                <a:gd name="connsiteY2" fmla="*/ 39263 h 1951121"/>
                <a:gd name="connsiteX3" fmla="*/ 1319638 w 2302128"/>
                <a:gd name="connsiteY3" fmla="*/ 77525 h 1951121"/>
                <a:gd name="connsiteX4" fmla="*/ 915219 w 2302128"/>
                <a:gd name="connsiteY4" fmla="*/ 90162 h 1951121"/>
                <a:gd name="connsiteX5" fmla="*/ 0 w 2302128"/>
                <a:gd name="connsiteY5" fmla="*/ 1893650 h 1951121"/>
                <a:gd name="connsiteX6" fmla="*/ 490983 w 2302128"/>
                <a:gd name="connsiteY6" fmla="*/ 1945963 h 1951121"/>
                <a:gd name="connsiteX7" fmla="*/ 1105649 w 2302128"/>
                <a:gd name="connsiteY7" fmla="*/ 1949168 h 1951121"/>
                <a:gd name="connsiteX8" fmla="*/ 1328135 w 2302128"/>
                <a:gd name="connsiteY8" fmla="*/ 1945734 h 1951121"/>
                <a:gd name="connsiteX9" fmla="*/ 2302128 w 2302128"/>
                <a:gd name="connsiteY9" fmla="*/ 20584 h 1951121"/>
                <a:gd name="connsiteX0" fmla="*/ 2302128 w 2302128"/>
                <a:gd name="connsiteY0" fmla="*/ 20584 h 1954801"/>
                <a:gd name="connsiteX1" fmla="*/ 2225796 w 2302128"/>
                <a:gd name="connsiteY1" fmla="*/ 0 h 1954801"/>
                <a:gd name="connsiteX2" fmla="*/ 1859067 w 2302128"/>
                <a:gd name="connsiteY2" fmla="*/ 39263 h 1954801"/>
                <a:gd name="connsiteX3" fmla="*/ 1319638 w 2302128"/>
                <a:gd name="connsiteY3" fmla="*/ 77525 h 1954801"/>
                <a:gd name="connsiteX4" fmla="*/ 915219 w 2302128"/>
                <a:gd name="connsiteY4" fmla="*/ 90162 h 1954801"/>
                <a:gd name="connsiteX5" fmla="*/ 0 w 2302128"/>
                <a:gd name="connsiteY5" fmla="*/ 1893650 h 1954801"/>
                <a:gd name="connsiteX6" fmla="*/ 490983 w 2302128"/>
                <a:gd name="connsiteY6" fmla="*/ 1945963 h 1954801"/>
                <a:gd name="connsiteX7" fmla="*/ 963769 w 2302128"/>
                <a:gd name="connsiteY7" fmla="*/ 1954718 h 1954801"/>
                <a:gd name="connsiteX8" fmla="*/ 1328135 w 2302128"/>
                <a:gd name="connsiteY8" fmla="*/ 1945734 h 1954801"/>
                <a:gd name="connsiteX9" fmla="*/ 2302128 w 2302128"/>
                <a:gd name="connsiteY9" fmla="*/ 20584 h 1954801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28135 w 2302128"/>
                <a:gd name="connsiteY9" fmla="*/ 1945734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4401"/>
                <a:gd name="connsiteY0" fmla="*/ 19705 h 1954011"/>
                <a:gd name="connsiteX1" fmla="*/ 2255005 w 2304401"/>
                <a:gd name="connsiteY1" fmla="*/ 5313 h 1954011"/>
                <a:gd name="connsiteX2" fmla="*/ 1859067 w 2304401"/>
                <a:gd name="connsiteY2" fmla="*/ 38384 h 1954011"/>
                <a:gd name="connsiteX3" fmla="*/ 1319638 w 2304401"/>
                <a:gd name="connsiteY3" fmla="*/ 76646 h 1954011"/>
                <a:gd name="connsiteX4" fmla="*/ 915219 w 2304401"/>
                <a:gd name="connsiteY4" fmla="*/ 89283 h 1954011"/>
                <a:gd name="connsiteX5" fmla="*/ 0 w 2304401"/>
                <a:gd name="connsiteY5" fmla="*/ 1892771 h 1954011"/>
                <a:gd name="connsiteX6" fmla="*/ 490983 w 2304401"/>
                <a:gd name="connsiteY6" fmla="*/ 1945084 h 1954011"/>
                <a:gd name="connsiteX7" fmla="*/ 963769 w 2304401"/>
                <a:gd name="connsiteY7" fmla="*/ 1953839 h 1954011"/>
                <a:gd name="connsiteX8" fmla="*/ 1285910 w 2304401"/>
                <a:gd name="connsiteY8" fmla="*/ 1946078 h 1954011"/>
                <a:gd name="connsiteX9" fmla="*/ 1340123 w 2304401"/>
                <a:gd name="connsiteY9" fmla="*/ 1918936 h 1954011"/>
                <a:gd name="connsiteX10" fmla="*/ 2302128 w 2304401"/>
                <a:gd name="connsiteY10" fmla="*/ 19705 h 1954011"/>
                <a:gd name="connsiteX0" fmla="*/ 2302128 w 2316652"/>
                <a:gd name="connsiteY0" fmla="*/ 17137 h 1951443"/>
                <a:gd name="connsiteX1" fmla="*/ 2255005 w 2316652"/>
                <a:gd name="connsiteY1" fmla="*/ 2745 h 1951443"/>
                <a:gd name="connsiteX2" fmla="*/ 1859067 w 2316652"/>
                <a:gd name="connsiteY2" fmla="*/ 35816 h 1951443"/>
                <a:gd name="connsiteX3" fmla="*/ 1319638 w 2316652"/>
                <a:gd name="connsiteY3" fmla="*/ 74078 h 1951443"/>
                <a:gd name="connsiteX4" fmla="*/ 915219 w 2316652"/>
                <a:gd name="connsiteY4" fmla="*/ 86715 h 1951443"/>
                <a:gd name="connsiteX5" fmla="*/ 0 w 2316652"/>
                <a:gd name="connsiteY5" fmla="*/ 1890203 h 1951443"/>
                <a:gd name="connsiteX6" fmla="*/ 490983 w 2316652"/>
                <a:gd name="connsiteY6" fmla="*/ 1942516 h 1951443"/>
                <a:gd name="connsiteX7" fmla="*/ 963769 w 2316652"/>
                <a:gd name="connsiteY7" fmla="*/ 1951271 h 1951443"/>
                <a:gd name="connsiteX8" fmla="*/ 1285910 w 2316652"/>
                <a:gd name="connsiteY8" fmla="*/ 1943510 h 1951443"/>
                <a:gd name="connsiteX9" fmla="*/ 1340123 w 2316652"/>
                <a:gd name="connsiteY9" fmla="*/ 1916368 h 1951443"/>
                <a:gd name="connsiteX10" fmla="*/ 2302128 w 2316652"/>
                <a:gd name="connsiteY10" fmla="*/ 17137 h 1951443"/>
                <a:gd name="connsiteX0" fmla="*/ 2302128 w 2312038"/>
                <a:gd name="connsiteY0" fmla="*/ 20192 h 1954498"/>
                <a:gd name="connsiteX1" fmla="*/ 2255005 w 2312038"/>
                <a:gd name="connsiteY1" fmla="*/ 5800 h 1954498"/>
                <a:gd name="connsiteX2" fmla="*/ 1859067 w 2312038"/>
                <a:gd name="connsiteY2" fmla="*/ 38871 h 1954498"/>
                <a:gd name="connsiteX3" fmla="*/ 1319638 w 2312038"/>
                <a:gd name="connsiteY3" fmla="*/ 77133 h 1954498"/>
                <a:gd name="connsiteX4" fmla="*/ 915219 w 2312038"/>
                <a:gd name="connsiteY4" fmla="*/ 89770 h 1954498"/>
                <a:gd name="connsiteX5" fmla="*/ 0 w 2312038"/>
                <a:gd name="connsiteY5" fmla="*/ 1893258 h 1954498"/>
                <a:gd name="connsiteX6" fmla="*/ 490983 w 2312038"/>
                <a:gd name="connsiteY6" fmla="*/ 1945571 h 1954498"/>
                <a:gd name="connsiteX7" fmla="*/ 963769 w 2312038"/>
                <a:gd name="connsiteY7" fmla="*/ 1954326 h 1954498"/>
                <a:gd name="connsiteX8" fmla="*/ 1285910 w 2312038"/>
                <a:gd name="connsiteY8" fmla="*/ 1946565 h 1954498"/>
                <a:gd name="connsiteX9" fmla="*/ 1340123 w 2312038"/>
                <a:gd name="connsiteY9" fmla="*/ 1919423 h 1954498"/>
                <a:gd name="connsiteX10" fmla="*/ 2302128 w 2312038"/>
                <a:gd name="connsiteY10" fmla="*/ 20192 h 1954498"/>
                <a:gd name="connsiteX0" fmla="*/ 2302129 w 2312039"/>
                <a:gd name="connsiteY0" fmla="*/ 20192 h 1954498"/>
                <a:gd name="connsiteX1" fmla="*/ 2255005 w 2312039"/>
                <a:gd name="connsiteY1" fmla="*/ 5800 h 1954498"/>
                <a:gd name="connsiteX2" fmla="*/ 1859067 w 2312039"/>
                <a:gd name="connsiteY2" fmla="*/ 38871 h 1954498"/>
                <a:gd name="connsiteX3" fmla="*/ 1319638 w 2312039"/>
                <a:gd name="connsiteY3" fmla="*/ 77133 h 1954498"/>
                <a:gd name="connsiteX4" fmla="*/ 915219 w 2312039"/>
                <a:gd name="connsiteY4" fmla="*/ 89770 h 1954498"/>
                <a:gd name="connsiteX5" fmla="*/ 0 w 2312039"/>
                <a:gd name="connsiteY5" fmla="*/ 1893258 h 1954498"/>
                <a:gd name="connsiteX6" fmla="*/ 490983 w 2312039"/>
                <a:gd name="connsiteY6" fmla="*/ 1945571 h 1954498"/>
                <a:gd name="connsiteX7" fmla="*/ 963769 w 2312039"/>
                <a:gd name="connsiteY7" fmla="*/ 1954326 h 1954498"/>
                <a:gd name="connsiteX8" fmla="*/ 1285910 w 2312039"/>
                <a:gd name="connsiteY8" fmla="*/ 1946565 h 1954498"/>
                <a:gd name="connsiteX9" fmla="*/ 1340123 w 2312039"/>
                <a:gd name="connsiteY9" fmla="*/ 1919423 h 1954498"/>
                <a:gd name="connsiteX10" fmla="*/ 2302129 w 2312039"/>
                <a:gd name="connsiteY10" fmla="*/ 20192 h 1954498"/>
                <a:gd name="connsiteX0" fmla="*/ 2293138 w 2304446"/>
                <a:gd name="connsiteY0" fmla="*/ 35096 h 1949963"/>
                <a:gd name="connsiteX1" fmla="*/ 2255005 w 2304446"/>
                <a:gd name="connsiteY1" fmla="*/ 1265 h 1949963"/>
                <a:gd name="connsiteX2" fmla="*/ 1859067 w 2304446"/>
                <a:gd name="connsiteY2" fmla="*/ 34336 h 1949963"/>
                <a:gd name="connsiteX3" fmla="*/ 1319638 w 2304446"/>
                <a:gd name="connsiteY3" fmla="*/ 72598 h 1949963"/>
                <a:gd name="connsiteX4" fmla="*/ 915219 w 2304446"/>
                <a:gd name="connsiteY4" fmla="*/ 85235 h 1949963"/>
                <a:gd name="connsiteX5" fmla="*/ 0 w 2304446"/>
                <a:gd name="connsiteY5" fmla="*/ 1888723 h 1949963"/>
                <a:gd name="connsiteX6" fmla="*/ 490983 w 2304446"/>
                <a:gd name="connsiteY6" fmla="*/ 1941036 h 1949963"/>
                <a:gd name="connsiteX7" fmla="*/ 963769 w 2304446"/>
                <a:gd name="connsiteY7" fmla="*/ 1949791 h 1949963"/>
                <a:gd name="connsiteX8" fmla="*/ 1285910 w 2304446"/>
                <a:gd name="connsiteY8" fmla="*/ 1942030 h 1949963"/>
                <a:gd name="connsiteX9" fmla="*/ 1340123 w 2304446"/>
                <a:gd name="connsiteY9" fmla="*/ 1914888 h 1949963"/>
                <a:gd name="connsiteX10" fmla="*/ 2293138 w 2304446"/>
                <a:gd name="connsiteY10" fmla="*/ 35096 h 1949963"/>
                <a:gd name="connsiteX0" fmla="*/ 2293138 w 2303585"/>
                <a:gd name="connsiteY0" fmla="*/ 36438 h 1951305"/>
                <a:gd name="connsiteX1" fmla="*/ 2255005 w 2303585"/>
                <a:gd name="connsiteY1" fmla="*/ 2607 h 1951305"/>
                <a:gd name="connsiteX2" fmla="*/ 1859067 w 2303585"/>
                <a:gd name="connsiteY2" fmla="*/ 35678 h 1951305"/>
                <a:gd name="connsiteX3" fmla="*/ 1319638 w 2303585"/>
                <a:gd name="connsiteY3" fmla="*/ 73940 h 1951305"/>
                <a:gd name="connsiteX4" fmla="*/ 915219 w 2303585"/>
                <a:gd name="connsiteY4" fmla="*/ 86577 h 1951305"/>
                <a:gd name="connsiteX5" fmla="*/ 0 w 2303585"/>
                <a:gd name="connsiteY5" fmla="*/ 1890065 h 1951305"/>
                <a:gd name="connsiteX6" fmla="*/ 490983 w 2303585"/>
                <a:gd name="connsiteY6" fmla="*/ 1942378 h 1951305"/>
                <a:gd name="connsiteX7" fmla="*/ 963769 w 2303585"/>
                <a:gd name="connsiteY7" fmla="*/ 1951133 h 1951305"/>
                <a:gd name="connsiteX8" fmla="*/ 1285910 w 2303585"/>
                <a:gd name="connsiteY8" fmla="*/ 1943372 h 1951305"/>
                <a:gd name="connsiteX9" fmla="*/ 1340123 w 2303585"/>
                <a:gd name="connsiteY9" fmla="*/ 1916230 h 1951305"/>
                <a:gd name="connsiteX10" fmla="*/ 2293138 w 2303585"/>
                <a:gd name="connsiteY10" fmla="*/ 36438 h 1951305"/>
                <a:gd name="connsiteX0" fmla="*/ 2293138 w 2303585"/>
                <a:gd name="connsiteY0" fmla="*/ 86628 h 2001495"/>
                <a:gd name="connsiteX1" fmla="*/ 2255005 w 2303585"/>
                <a:gd name="connsiteY1" fmla="*/ 52797 h 2001495"/>
                <a:gd name="connsiteX2" fmla="*/ 1859067 w 2303585"/>
                <a:gd name="connsiteY2" fmla="*/ 85868 h 2001495"/>
                <a:gd name="connsiteX3" fmla="*/ 1319638 w 2303585"/>
                <a:gd name="connsiteY3" fmla="*/ 124130 h 2001495"/>
                <a:gd name="connsiteX4" fmla="*/ 938665 w 2303585"/>
                <a:gd name="connsiteY4" fmla="*/ 123056 h 2001495"/>
                <a:gd name="connsiteX5" fmla="*/ 915219 w 2303585"/>
                <a:gd name="connsiteY5" fmla="*/ 136767 h 2001495"/>
                <a:gd name="connsiteX6" fmla="*/ 0 w 2303585"/>
                <a:gd name="connsiteY6" fmla="*/ 1940255 h 2001495"/>
                <a:gd name="connsiteX7" fmla="*/ 490983 w 2303585"/>
                <a:gd name="connsiteY7" fmla="*/ 1992568 h 2001495"/>
                <a:gd name="connsiteX8" fmla="*/ 963769 w 2303585"/>
                <a:gd name="connsiteY8" fmla="*/ 2001323 h 2001495"/>
                <a:gd name="connsiteX9" fmla="*/ 1285910 w 2303585"/>
                <a:gd name="connsiteY9" fmla="*/ 1993562 h 2001495"/>
                <a:gd name="connsiteX10" fmla="*/ 1340123 w 2303585"/>
                <a:gd name="connsiteY10" fmla="*/ 1966420 h 2001495"/>
                <a:gd name="connsiteX11" fmla="*/ 2293138 w 2303585"/>
                <a:gd name="connsiteY11" fmla="*/ 86628 h 2001495"/>
                <a:gd name="connsiteX0" fmla="*/ 2293138 w 2303585"/>
                <a:gd name="connsiteY0" fmla="*/ 88649 h 2003516"/>
                <a:gd name="connsiteX1" fmla="*/ 2255005 w 2303585"/>
                <a:gd name="connsiteY1" fmla="*/ 54818 h 2003516"/>
                <a:gd name="connsiteX2" fmla="*/ 1859067 w 2303585"/>
                <a:gd name="connsiteY2" fmla="*/ 87889 h 2003516"/>
                <a:gd name="connsiteX3" fmla="*/ 1319638 w 2303585"/>
                <a:gd name="connsiteY3" fmla="*/ 126151 h 2003516"/>
                <a:gd name="connsiteX4" fmla="*/ 938665 w 2303585"/>
                <a:gd name="connsiteY4" fmla="*/ 125077 h 2003516"/>
                <a:gd name="connsiteX5" fmla="*/ 915219 w 2303585"/>
                <a:gd name="connsiteY5" fmla="*/ 138788 h 2003516"/>
                <a:gd name="connsiteX6" fmla="*/ 0 w 2303585"/>
                <a:gd name="connsiteY6" fmla="*/ 1942276 h 2003516"/>
                <a:gd name="connsiteX7" fmla="*/ 490983 w 2303585"/>
                <a:gd name="connsiteY7" fmla="*/ 1994589 h 2003516"/>
                <a:gd name="connsiteX8" fmla="*/ 963769 w 2303585"/>
                <a:gd name="connsiteY8" fmla="*/ 2003344 h 2003516"/>
                <a:gd name="connsiteX9" fmla="*/ 1285910 w 2303585"/>
                <a:gd name="connsiteY9" fmla="*/ 1995583 h 2003516"/>
                <a:gd name="connsiteX10" fmla="*/ 1340123 w 2303585"/>
                <a:gd name="connsiteY10" fmla="*/ 1968441 h 2003516"/>
                <a:gd name="connsiteX11" fmla="*/ 2293138 w 2303585"/>
                <a:gd name="connsiteY11" fmla="*/ 88649 h 2003516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028 w 2303585"/>
                <a:gd name="connsiteY4" fmla="*/ 73833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160 w 2303585"/>
                <a:gd name="connsiteY4" fmla="*/ 77628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356465 w 2366912"/>
                <a:gd name="connsiteY0" fmla="*/ 36439 h 1951306"/>
                <a:gd name="connsiteX1" fmla="*/ 2318332 w 2366912"/>
                <a:gd name="connsiteY1" fmla="*/ 2608 h 1951306"/>
                <a:gd name="connsiteX2" fmla="*/ 1922394 w 2366912"/>
                <a:gd name="connsiteY2" fmla="*/ 35679 h 1951306"/>
                <a:gd name="connsiteX3" fmla="*/ 1382965 w 2366912"/>
                <a:gd name="connsiteY3" fmla="*/ 73941 h 1951306"/>
                <a:gd name="connsiteX4" fmla="*/ 1021487 w 2366912"/>
                <a:gd name="connsiteY4" fmla="*/ 77628 h 1951306"/>
                <a:gd name="connsiteX5" fmla="*/ 963583 w 2366912"/>
                <a:gd name="connsiteY5" fmla="*/ 119609 h 1951306"/>
                <a:gd name="connsiteX6" fmla="*/ 104798 w 2366912"/>
                <a:gd name="connsiteY6" fmla="*/ 1792454 h 1951306"/>
                <a:gd name="connsiteX7" fmla="*/ 63327 w 2366912"/>
                <a:gd name="connsiteY7" fmla="*/ 1890066 h 1951306"/>
                <a:gd name="connsiteX8" fmla="*/ 554310 w 2366912"/>
                <a:gd name="connsiteY8" fmla="*/ 1942379 h 1951306"/>
                <a:gd name="connsiteX9" fmla="*/ 1027096 w 2366912"/>
                <a:gd name="connsiteY9" fmla="*/ 1951134 h 1951306"/>
                <a:gd name="connsiteX10" fmla="*/ 1349237 w 2366912"/>
                <a:gd name="connsiteY10" fmla="*/ 1943373 h 1951306"/>
                <a:gd name="connsiteX11" fmla="*/ 1403450 w 2366912"/>
                <a:gd name="connsiteY11" fmla="*/ 1916231 h 1951306"/>
                <a:gd name="connsiteX12" fmla="*/ 2356465 w 2366912"/>
                <a:gd name="connsiteY12" fmla="*/ 36439 h 1951306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18077 w 2328524"/>
                <a:gd name="connsiteY0" fmla="*/ 36439 h 1953363"/>
                <a:gd name="connsiteX1" fmla="*/ 2279944 w 2328524"/>
                <a:gd name="connsiteY1" fmla="*/ 2608 h 1953363"/>
                <a:gd name="connsiteX2" fmla="*/ 1884006 w 2328524"/>
                <a:gd name="connsiteY2" fmla="*/ 35679 h 1953363"/>
                <a:gd name="connsiteX3" fmla="*/ 1344577 w 2328524"/>
                <a:gd name="connsiteY3" fmla="*/ 73941 h 1953363"/>
                <a:gd name="connsiteX4" fmla="*/ 983099 w 2328524"/>
                <a:gd name="connsiteY4" fmla="*/ 77628 h 1953363"/>
                <a:gd name="connsiteX5" fmla="*/ 925195 w 2328524"/>
                <a:gd name="connsiteY5" fmla="*/ 119609 h 1953363"/>
                <a:gd name="connsiteX6" fmla="*/ 66410 w 2328524"/>
                <a:gd name="connsiteY6" fmla="*/ 1792454 h 1953363"/>
                <a:gd name="connsiteX7" fmla="*/ 107609 w 2328524"/>
                <a:gd name="connsiteY7" fmla="*/ 1905082 h 1953363"/>
                <a:gd name="connsiteX8" fmla="*/ 515922 w 2328524"/>
                <a:gd name="connsiteY8" fmla="*/ 1942379 h 1953363"/>
                <a:gd name="connsiteX9" fmla="*/ 988708 w 2328524"/>
                <a:gd name="connsiteY9" fmla="*/ 1951134 h 1953363"/>
                <a:gd name="connsiteX10" fmla="*/ 1310849 w 2328524"/>
                <a:gd name="connsiteY10" fmla="*/ 1943373 h 1953363"/>
                <a:gd name="connsiteX11" fmla="*/ 1365062 w 2328524"/>
                <a:gd name="connsiteY11" fmla="*/ 1916231 h 1953363"/>
                <a:gd name="connsiteX12" fmla="*/ 2318077 w 2328524"/>
                <a:gd name="connsiteY12" fmla="*/ 36439 h 1953363"/>
                <a:gd name="connsiteX0" fmla="*/ 2285219 w 2295666"/>
                <a:gd name="connsiteY0" fmla="*/ 36439 h 1951162"/>
                <a:gd name="connsiteX1" fmla="*/ 2247086 w 2295666"/>
                <a:gd name="connsiteY1" fmla="*/ 2608 h 1951162"/>
                <a:gd name="connsiteX2" fmla="*/ 1851148 w 2295666"/>
                <a:gd name="connsiteY2" fmla="*/ 35679 h 1951162"/>
                <a:gd name="connsiteX3" fmla="*/ 1311719 w 2295666"/>
                <a:gd name="connsiteY3" fmla="*/ 73941 h 1951162"/>
                <a:gd name="connsiteX4" fmla="*/ 950241 w 2295666"/>
                <a:gd name="connsiteY4" fmla="*/ 77628 h 1951162"/>
                <a:gd name="connsiteX5" fmla="*/ 892337 w 2295666"/>
                <a:gd name="connsiteY5" fmla="*/ 119609 h 1951162"/>
                <a:gd name="connsiteX6" fmla="*/ 33552 w 2295666"/>
                <a:gd name="connsiteY6" fmla="*/ 1792454 h 1951162"/>
                <a:gd name="connsiteX7" fmla="*/ 74751 w 2295666"/>
                <a:gd name="connsiteY7" fmla="*/ 1905082 h 1951162"/>
                <a:gd name="connsiteX8" fmla="*/ 483064 w 2295666"/>
                <a:gd name="connsiteY8" fmla="*/ 1942379 h 1951162"/>
                <a:gd name="connsiteX9" fmla="*/ 955850 w 2295666"/>
                <a:gd name="connsiteY9" fmla="*/ 1951134 h 1951162"/>
                <a:gd name="connsiteX10" fmla="*/ 1277991 w 2295666"/>
                <a:gd name="connsiteY10" fmla="*/ 1943373 h 1951162"/>
                <a:gd name="connsiteX11" fmla="*/ 1332204 w 2295666"/>
                <a:gd name="connsiteY11" fmla="*/ 1916231 h 1951162"/>
                <a:gd name="connsiteX12" fmla="*/ 2285219 w 2295666"/>
                <a:gd name="connsiteY12" fmla="*/ 36439 h 1951162"/>
                <a:gd name="connsiteX0" fmla="*/ 2291438 w 2301885"/>
                <a:gd name="connsiteY0" fmla="*/ 36439 h 1951162"/>
                <a:gd name="connsiteX1" fmla="*/ 2253305 w 2301885"/>
                <a:gd name="connsiteY1" fmla="*/ 2608 h 1951162"/>
                <a:gd name="connsiteX2" fmla="*/ 1857367 w 2301885"/>
                <a:gd name="connsiteY2" fmla="*/ 35679 h 1951162"/>
                <a:gd name="connsiteX3" fmla="*/ 1317938 w 2301885"/>
                <a:gd name="connsiteY3" fmla="*/ 73941 h 1951162"/>
                <a:gd name="connsiteX4" fmla="*/ 956460 w 2301885"/>
                <a:gd name="connsiteY4" fmla="*/ 77628 h 1951162"/>
                <a:gd name="connsiteX5" fmla="*/ 898556 w 2301885"/>
                <a:gd name="connsiteY5" fmla="*/ 119609 h 1951162"/>
                <a:gd name="connsiteX6" fmla="*/ 39771 w 2301885"/>
                <a:gd name="connsiteY6" fmla="*/ 1792454 h 1951162"/>
                <a:gd name="connsiteX7" fmla="*/ 80970 w 2301885"/>
                <a:gd name="connsiteY7" fmla="*/ 1905082 h 1951162"/>
                <a:gd name="connsiteX8" fmla="*/ 489283 w 2301885"/>
                <a:gd name="connsiteY8" fmla="*/ 1942379 h 1951162"/>
                <a:gd name="connsiteX9" fmla="*/ 962069 w 2301885"/>
                <a:gd name="connsiteY9" fmla="*/ 1951134 h 1951162"/>
                <a:gd name="connsiteX10" fmla="*/ 1284210 w 2301885"/>
                <a:gd name="connsiteY10" fmla="*/ 1943373 h 1951162"/>
                <a:gd name="connsiteX11" fmla="*/ 1338423 w 2301885"/>
                <a:gd name="connsiteY11" fmla="*/ 1916231 h 1951162"/>
                <a:gd name="connsiteX12" fmla="*/ 2291438 w 2301885"/>
                <a:gd name="connsiteY12" fmla="*/ 36439 h 1951162"/>
                <a:gd name="connsiteX0" fmla="*/ 2263419 w 2273866"/>
                <a:gd name="connsiteY0" fmla="*/ 36439 h 1951162"/>
                <a:gd name="connsiteX1" fmla="*/ 2225286 w 2273866"/>
                <a:gd name="connsiteY1" fmla="*/ 2608 h 1951162"/>
                <a:gd name="connsiteX2" fmla="*/ 1829348 w 2273866"/>
                <a:gd name="connsiteY2" fmla="*/ 35679 h 1951162"/>
                <a:gd name="connsiteX3" fmla="*/ 1289919 w 2273866"/>
                <a:gd name="connsiteY3" fmla="*/ 73941 h 1951162"/>
                <a:gd name="connsiteX4" fmla="*/ 928441 w 2273866"/>
                <a:gd name="connsiteY4" fmla="*/ 77628 h 1951162"/>
                <a:gd name="connsiteX5" fmla="*/ 870537 w 2273866"/>
                <a:gd name="connsiteY5" fmla="*/ 119609 h 1951162"/>
                <a:gd name="connsiteX6" fmla="*/ 11752 w 2273866"/>
                <a:gd name="connsiteY6" fmla="*/ 1792454 h 1951162"/>
                <a:gd name="connsiteX7" fmla="*/ 52951 w 2273866"/>
                <a:gd name="connsiteY7" fmla="*/ 1905082 h 1951162"/>
                <a:gd name="connsiteX8" fmla="*/ 461264 w 2273866"/>
                <a:gd name="connsiteY8" fmla="*/ 1942379 h 1951162"/>
                <a:gd name="connsiteX9" fmla="*/ 934050 w 2273866"/>
                <a:gd name="connsiteY9" fmla="*/ 1951134 h 1951162"/>
                <a:gd name="connsiteX10" fmla="*/ 1256191 w 2273866"/>
                <a:gd name="connsiteY10" fmla="*/ 1943373 h 1951162"/>
                <a:gd name="connsiteX11" fmla="*/ 1310404 w 2273866"/>
                <a:gd name="connsiteY11" fmla="*/ 1916231 h 1951162"/>
                <a:gd name="connsiteX12" fmla="*/ 2263419 w 2273866"/>
                <a:gd name="connsiteY12" fmla="*/ 36439 h 1951162"/>
                <a:gd name="connsiteX0" fmla="*/ 2292331 w 2302778"/>
                <a:gd name="connsiteY0" fmla="*/ 36439 h 1951162"/>
                <a:gd name="connsiteX1" fmla="*/ 2254198 w 2302778"/>
                <a:gd name="connsiteY1" fmla="*/ 2608 h 1951162"/>
                <a:gd name="connsiteX2" fmla="*/ 1858260 w 2302778"/>
                <a:gd name="connsiteY2" fmla="*/ 35679 h 1951162"/>
                <a:gd name="connsiteX3" fmla="*/ 1318831 w 2302778"/>
                <a:gd name="connsiteY3" fmla="*/ 73941 h 1951162"/>
                <a:gd name="connsiteX4" fmla="*/ 957353 w 2302778"/>
                <a:gd name="connsiteY4" fmla="*/ 77628 h 1951162"/>
                <a:gd name="connsiteX5" fmla="*/ 899449 w 2302778"/>
                <a:gd name="connsiteY5" fmla="*/ 119609 h 1951162"/>
                <a:gd name="connsiteX6" fmla="*/ 7062 w 2302778"/>
                <a:gd name="connsiteY6" fmla="*/ 1845390 h 1951162"/>
                <a:gd name="connsiteX7" fmla="*/ 81863 w 2302778"/>
                <a:gd name="connsiteY7" fmla="*/ 1905082 h 1951162"/>
                <a:gd name="connsiteX8" fmla="*/ 490176 w 2302778"/>
                <a:gd name="connsiteY8" fmla="*/ 1942379 h 1951162"/>
                <a:gd name="connsiteX9" fmla="*/ 962962 w 2302778"/>
                <a:gd name="connsiteY9" fmla="*/ 1951134 h 1951162"/>
                <a:gd name="connsiteX10" fmla="*/ 1285103 w 2302778"/>
                <a:gd name="connsiteY10" fmla="*/ 1943373 h 1951162"/>
                <a:gd name="connsiteX11" fmla="*/ 1339316 w 2302778"/>
                <a:gd name="connsiteY11" fmla="*/ 1916231 h 1951162"/>
                <a:gd name="connsiteX12" fmla="*/ 2292331 w 2302778"/>
                <a:gd name="connsiteY12" fmla="*/ 36439 h 1951162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284536 w 2302211"/>
                <a:gd name="connsiteY10" fmla="*/ 1943373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77168 w 2302211"/>
                <a:gd name="connsiteY11" fmla="*/ 1909309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3970 w 2302211"/>
                <a:gd name="connsiteY11" fmla="*/ 189836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38937 w 2302211"/>
                <a:gd name="connsiteY10" fmla="*/ 194835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405762 w 2302211"/>
                <a:gd name="connsiteY11" fmla="*/ 1897792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4852"/>
                <a:gd name="connsiteX1" fmla="*/ 2253631 w 2302211"/>
                <a:gd name="connsiteY1" fmla="*/ 2608 h 1954852"/>
                <a:gd name="connsiteX2" fmla="*/ 1857693 w 2302211"/>
                <a:gd name="connsiteY2" fmla="*/ 35679 h 1954852"/>
                <a:gd name="connsiteX3" fmla="*/ 1318264 w 2302211"/>
                <a:gd name="connsiteY3" fmla="*/ 73941 h 1954852"/>
                <a:gd name="connsiteX4" fmla="*/ 956786 w 2302211"/>
                <a:gd name="connsiteY4" fmla="*/ 77628 h 1954852"/>
                <a:gd name="connsiteX5" fmla="*/ 898882 w 2302211"/>
                <a:gd name="connsiteY5" fmla="*/ 119609 h 1954852"/>
                <a:gd name="connsiteX6" fmla="*/ 6495 w 2302211"/>
                <a:gd name="connsiteY6" fmla="*/ 1845390 h 1954852"/>
                <a:gd name="connsiteX7" fmla="*/ 88321 w 2302211"/>
                <a:gd name="connsiteY7" fmla="*/ 1921847 h 1954852"/>
                <a:gd name="connsiteX8" fmla="*/ 489609 w 2302211"/>
                <a:gd name="connsiteY8" fmla="*/ 1942379 h 1954852"/>
                <a:gd name="connsiteX9" fmla="*/ 962395 w 2302211"/>
                <a:gd name="connsiteY9" fmla="*/ 1951134 h 1954852"/>
                <a:gd name="connsiteX10" fmla="*/ 1361713 w 2302211"/>
                <a:gd name="connsiteY10" fmla="*/ 1954852 h 1954852"/>
                <a:gd name="connsiteX11" fmla="*/ 1405762 w 2302211"/>
                <a:gd name="connsiteY11" fmla="*/ 1897792 h 1954852"/>
                <a:gd name="connsiteX12" fmla="*/ 2291764 w 2302211"/>
                <a:gd name="connsiteY12" fmla="*/ 36439 h 1954852"/>
                <a:gd name="connsiteX0" fmla="*/ 2291764 w 2302211"/>
                <a:gd name="connsiteY0" fmla="*/ 36439 h 1953498"/>
                <a:gd name="connsiteX1" fmla="*/ 2253631 w 2302211"/>
                <a:gd name="connsiteY1" fmla="*/ 2608 h 1953498"/>
                <a:gd name="connsiteX2" fmla="*/ 1857693 w 2302211"/>
                <a:gd name="connsiteY2" fmla="*/ 35679 h 1953498"/>
                <a:gd name="connsiteX3" fmla="*/ 1318264 w 2302211"/>
                <a:gd name="connsiteY3" fmla="*/ 73941 h 1953498"/>
                <a:gd name="connsiteX4" fmla="*/ 956786 w 2302211"/>
                <a:gd name="connsiteY4" fmla="*/ 77628 h 1953498"/>
                <a:gd name="connsiteX5" fmla="*/ 898882 w 2302211"/>
                <a:gd name="connsiteY5" fmla="*/ 119609 h 1953498"/>
                <a:gd name="connsiteX6" fmla="*/ 6495 w 2302211"/>
                <a:gd name="connsiteY6" fmla="*/ 1845390 h 1953498"/>
                <a:gd name="connsiteX7" fmla="*/ 88321 w 2302211"/>
                <a:gd name="connsiteY7" fmla="*/ 1921847 h 1953498"/>
                <a:gd name="connsiteX8" fmla="*/ 489609 w 2302211"/>
                <a:gd name="connsiteY8" fmla="*/ 1942379 h 1953498"/>
                <a:gd name="connsiteX9" fmla="*/ 962395 w 2302211"/>
                <a:gd name="connsiteY9" fmla="*/ 1951134 h 1953498"/>
                <a:gd name="connsiteX10" fmla="*/ 1350391 w 2302211"/>
                <a:gd name="connsiteY10" fmla="*/ 1953498 h 1953498"/>
                <a:gd name="connsiteX11" fmla="*/ 1405762 w 2302211"/>
                <a:gd name="connsiteY11" fmla="*/ 1897792 h 1953498"/>
                <a:gd name="connsiteX12" fmla="*/ 2291764 w 2302211"/>
                <a:gd name="connsiteY12" fmla="*/ 36439 h 1953498"/>
                <a:gd name="connsiteX0" fmla="*/ 2291764 w 2302211"/>
                <a:gd name="connsiteY0" fmla="*/ 36439 h 1956826"/>
                <a:gd name="connsiteX1" fmla="*/ 2253631 w 2302211"/>
                <a:gd name="connsiteY1" fmla="*/ 2608 h 1956826"/>
                <a:gd name="connsiteX2" fmla="*/ 1857693 w 2302211"/>
                <a:gd name="connsiteY2" fmla="*/ 35679 h 1956826"/>
                <a:gd name="connsiteX3" fmla="*/ 1318264 w 2302211"/>
                <a:gd name="connsiteY3" fmla="*/ 73941 h 1956826"/>
                <a:gd name="connsiteX4" fmla="*/ 956786 w 2302211"/>
                <a:gd name="connsiteY4" fmla="*/ 77628 h 1956826"/>
                <a:gd name="connsiteX5" fmla="*/ 898882 w 2302211"/>
                <a:gd name="connsiteY5" fmla="*/ 119609 h 1956826"/>
                <a:gd name="connsiteX6" fmla="*/ 6495 w 2302211"/>
                <a:gd name="connsiteY6" fmla="*/ 1845390 h 1956826"/>
                <a:gd name="connsiteX7" fmla="*/ 88321 w 2302211"/>
                <a:gd name="connsiteY7" fmla="*/ 1921847 h 1956826"/>
                <a:gd name="connsiteX8" fmla="*/ 489609 w 2302211"/>
                <a:gd name="connsiteY8" fmla="*/ 1942379 h 1956826"/>
                <a:gd name="connsiteX9" fmla="*/ 962395 w 2302211"/>
                <a:gd name="connsiteY9" fmla="*/ 1951134 h 1956826"/>
                <a:gd name="connsiteX10" fmla="*/ 1360171 w 2302211"/>
                <a:gd name="connsiteY10" fmla="*/ 1956826 h 1956826"/>
                <a:gd name="connsiteX11" fmla="*/ 1405762 w 2302211"/>
                <a:gd name="connsiteY11" fmla="*/ 1897792 h 1956826"/>
                <a:gd name="connsiteX12" fmla="*/ 2291764 w 2302211"/>
                <a:gd name="connsiteY12" fmla="*/ 36439 h 19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2211" h="1956826">
                  <a:moveTo>
                    <a:pt x="2291764" y="36439"/>
                  </a:moveTo>
                  <a:cubicBezTo>
                    <a:pt x="2319641" y="-4459"/>
                    <a:pt x="2286498" y="-2331"/>
                    <a:pt x="2253631" y="2608"/>
                  </a:cubicBezTo>
                  <a:cubicBezTo>
                    <a:pt x="2177419" y="8073"/>
                    <a:pt x="2013588" y="23790"/>
                    <a:pt x="1857693" y="35679"/>
                  </a:cubicBezTo>
                  <a:lnTo>
                    <a:pt x="1318264" y="73941"/>
                  </a:lnTo>
                  <a:cubicBezTo>
                    <a:pt x="1168113" y="80932"/>
                    <a:pt x="1024189" y="75522"/>
                    <a:pt x="956786" y="77628"/>
                  </a:cubicBezTo>
                  <a:cubicBezTo>
                    <a:pt x="937690" y="79304"/>
                    <a:pt x="920293" y="80152"/>
                    <a:pt x="898882" y="119609"/>
                  </a:cubicBezTo>
                  <a:cubicBezTo>
                    <a:pt x="746948" y="406640"/>
                    <a:pt x="156538" y="1550314"/>
                    <a:pt x="6495" y="1845390"/>
                  </a:cubicBezTo>
                  <a:cubicBezTo>
                    <a:pt x="-20331" y="1931160"/>
                    <a:pt x="41653" y="1898664"/>
                    <a:pt x="88321" y="1921847"/>
                  </a:cubicBezTo>
                  <a:cubicBezTo>
                    <a:pt x="407942" y="1952863"/>
                    <a:pt x="343930" y="1937498"/>
                    <a:pt x="489609" y="1942379"/>
                  </a:cubicBezTo>
                  <a:cubicBezTo>
                    <a:pt x="635288" y="1947260"/>
                    <a:pt x="829922" y="1951390"/>
                    <a:pt x="962395" y="1951134"/>
                  </a:cubicBezTo>
                  <a:lnTo>
                    <a:pt x="1360171" y="1956826"/>
                  </a:lnTo>
                  <a:cubicBezTo>
                    <a:pt x="1384872" y="1953161"/>
                    <a:pt x="1393173" y="1925579"/>
                    <a:pt x="1405762" y="1897792"/>
                  </a:cubicBezTo>
                  <a:lnTo>
                    <a:pt x="2291764" y="3643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FF33C9-190C-DF46-B644-C1FF85234C8F}"/>
                </a:ext>
              </a:extLst>
            </p:cNvPr>
            <p:cNvSpPr/>
            <p:nvPr/>
          </p:nvSpPr>
          <p:spPr>
            <a:xfrm rot="80500">
              <a:off x="2291106" y="3739836"/>
              <a:ext cx="2963544" cy="826709"/>
            </a:xfrm>
            <a:custGeom>
              <a:avLst/>
              <a:gdLst>
                <a:gd name="connsiteX0" fmla="*/ 0 w 1986371"/>
                <a:gd name="connsiteY0" fmla="*/ 0 h 651291"/>
                <a:gd name="connsiteX1" fmla="*/ 260508 w 1986371"/>
                <a:gd name="connsiteY1" fmla="*/ 199006 h 651291"/>
                <a:gd name="connsiteX2" fmla="*/ 662124 w 1986371"/>
                <a:gd name="connsiteY2" fmla="*/ 412484 h 651291"/>
                <a:gd name="connsiteX3" fmla="*/ 1125249 w 1986371"/>
                <a:gd name="connsiteY3" fmla="*/ 557215 h 651291"/>
                <a:gd name="connsiteX4" fmla="*/ 1497919 w 1986371"/>
                <a:gd name="connsiteY4" fmla="*/ 629581 h 651291"/>
                <a:gd name="connsiteX5" fmla="*/ 1914008 w 1986371"/>
                <a:gd name="connsiteY5" fmla="*/ 651291 h 651291"/>
                <a:gd name="connsiteX6" fmla="*/ 1986371 w 1986371"/>
                <a:gd name="connsiteY6" fmla="*/ 618726 h 651291"/>
                <a:gd name="connsiteX7" fmla="*/ 1888681 w 1986371"/>
                <a:gd name="connsiteY7" fmla="*/ 535506 h 651291"/>
                <a:gd name="connsiteX8" fmla="*/ 1715009 w 1986371"/>
                <a:gd name="connsiteY8" fmla="*/ 542742 h 651291"/>
                <a:gd name="connsiteX9" fmla="*/ 1306157 w 1986371"/>
                <a:gd name="connsiteY9" fmla="*/ 502941 h 651291"/>
                <a:gd name="connsiteX10" fmla="*/ 944340 w 1986371"/>
                <a:gd name="connsiteY10" fmla="*/ 387156 h 651291"/>
                <a:gd name="connsiteX11" fmla="*/ 1313393 w 1986371"/>
                <a:gd name="connsiteY11" fmla="*/ 394393 h 651291"/>
                <a:gd name="connsiteX12" fmla="*/ 1664355 w 1986371"/>
                <a:gd name="connsiteY12" fmla="*/ 332882 h 651291"/>
                <a:gd name="connsiteX13" fmla="*/ 1577519 w 1986371"/>
                <a:gd name="connsiteY13" fmla="*/ 217097 h 651291"/>
                <a:gd name="connsiteX14" fmla="*/ 1476210 w 1986371"/>
                <a:gd name="connsiteY14" fmla="*/ 238807 h 651291"/>
                <a:gd name="connsiteX15" fmla="*/ 1215703 w 1986371"/>
                <a:gd name="connsiteY15" fmla="*/ 253280 h 651291"/>
                <a:gd name="connsiteX16" fmla="*/ 919013 w 1986371"/>
                <a:gd name="connsiteY16" fmla="*/ 242425 h 651291"/>
                <a:gd name="connsiteX17" fmla="*/ 647651 w 1986371"/>
                <a:gd name="connsiteY17" fmla="*/ 180914 h 651291"/>
                <a:gd name="connsiteX18" fmla="*/ 481216 w 1986371"/>
                <a:gd name="connsiteY18" fmla="*/ 115785 h 651291"/>
                <a:gd name="connsiteX19" fmla="*/ 445034 w 1986371"/>
                <a:gd name="connsiteY19" fmla="*/ 75984 h 651291"/>
                <a:gd name="connsiteX20" fmla="*/ 0 w 1986371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5005 w 1989839"/>
                <a:gd name="connsiteY4" fmla="*/ 644054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2006888"/>
                <a:gd name="connsiteY0" fmla="*/ 0 h 651536"/>
                <a:gd name="connsiteX1" fmla="*/ 263976 w 2006888"/>
                <a:gd name="connsiteY1" fmla="*/ 199006 h 651536"/>
                <a:gd name="connsiteX2" fmla="*/ 665592 w 2006888"/>
                <a:gd name="connsiteY2" fmla="*/ 412484 h 651536"/>
                <a:gd name="connsiteX3" fmla="*/ 1128717 w 2006888"/>
                <a:gd name="connsiteY3" fmla="*/ 575307 h 651536"/>
                <a:gd name="connsiteX4" fmla="*/ 1505005 w 2006888"/>
                <a:gd name="connsiteY4" fmla="*/ 644054 h 651536"/>
                <a:gd name="connsiteX5" fmla="*/ 1917476 w 2006888"/>
                <a:gd name="connsiteY5" fmla="*/ 651291 h 651536"/>
                <a:gd name="connsiteX6" fmla="*/ 1989839 w 2006888"/>
                <a:gd name="connsiteY6" fmla="*/ 618726 h 651536"/>
                <a:gd name="connsiteX7" fmla="*/ 1892149 w 2006888"/>
                <a:gd name="connsiteY7" fmla="*/ 535506 h 651536"/>
                <a:gd name="connsiteX8" fmla="*/ 1718477 w 2006888"/>
                <a:gd name="connsiteY8" fmla="*/ 542742 h 651536"/>
                <a:gd name="connsiteX9" fmla="*/ 1309625 w 2006888"/>
                <a:gd name="connsiteY9" fmla="*/ 502941 h 651536"/>
                <a:gd name="connsiteX10" fmla="*/ 947808 w 2006888"/>
                <a:gd name="connsiteY10" fmla="*/ 387156 h 651536"/>
                <a:gd name="connsiteX11" fmla="*/ 1316861 w 2006888"/>
                <a:gd name="connsiteY11" fmla="*/ 394393 h 651536"/>
                <a:gd name="connsiteX12" fmla="*/ 1667823 w 2006888"/>
                <a:gd name="connsiteY12" fmla="*/ 332882 h 651536"/>
                <a:gd name="connsiteX13" fmla="*/ 1580987 w 2006888"/>
                <a:gd name="connsiteY13" fmla="*/ 217097 h 651536"/>
                <a:gd name="connsiteX14" fmla="*/ 1479678 w 2006888"/>
                <a:gd name="connsiteY14" fmla="*/ 238807 h 651536"/>
                <a:gd name="connsiteX15" fmla="*/ 1219171 w 2006888"/>
                <a:gd name="connsiteY15" fmla="*/ 253280 h 651536"/>
                <a:gd name="connsiteX16" fmla="*/ 922481 w 2006888"/>
                <a:gd name="connsiteY16" fmla="*/ 242425 h 651536"/>
                <a:gd name="connsiteX17" fmla="*/ 651119 w 2006888"/>
                <a:gd name="connsiteY17" fmla="*/ 180914 h 651536"/>
                <a:gd name="connsiteX18" fmla="*/ 484684 w 2006888"/>
                <a:gd name="connsiteY18" fmla="*/ 115785 h 651536"/>
                <a:gd name="connsiteX19" fmla="*/ 448502 w 2006888"/>
                <a:gd name="connsiteY19" fmla="*/ 75984 h 651536"/>
                <a:gd name="connsiteX20" fmla="*/ 3468 w 2006888"/>
                <a:gd name="connsiteY20" fmla="*/ 0 h 651536"/>
                <a:gd name="connsiteX0" fmla="*/ 3468 w 1992322"/>
                <a:gd name="connsiteY0" fmla="*/ 0 h 651502"/>
                <a:gd name="connsiteX1" fmla="*/ 263976 w 1992322"/>
                <a:gd name="connsiteY1" fmla="*/ 199006 h 651502"/>
                <a:gd name="connsiteX2" fmla="*/ 665592 w 1992322"/>
                <a:gd name="connsiteY2" fmla="*/ 412484 h 651502"/>
                <a:gd name="connsiteX3" fmla="*/ 1128717 w 1992322"/>
                <a:gd name="connsiteY3" fmla="*/ 575307 h 651502"/>
                <a:gd name="connsiteX4" fmla="*/ 1505005 w 1992322"/>
                <a:gd name="connsiteY4" fmla="*/ 644054 h 651502"/>
                <a:gd name="connsiteX5" fmla="*/ 1917476 w 1992322"/>
                <a:gd name="connsiteY5" fmla="*/ 651291 h 651502"/>
                <a:gd name="connsiteX6" fmla="*/ 1989839 w 1992322"/>
                <a:gd name="connsiteY6" fmla="*/ 618726 h 651502"/>
                <a:gd name="connsiteX7" fmla="*/ 1892149 w 1992322"/>
                <a:gd name="connsiteY7" fmla="*/ 535506 h 651502"/>
                <a:gd name="connsiteX8" fmla="*/ 1718477 w 1992322"/>
                <a:gd name="connsiteY8" fmla="*/ 542742 h 651502"/>
                <a:gd name="connsiteX9" fmla="*/ 1309625 w 1992322"/>
                <a:gd name="connsiteY9" fmla="*/ 502941 h 651502"/>
                <a:gd name="connsiteX10" fmla="*/ 947808 w 1992322"/>
                <a:gd name="connsiteY10" fmla="*/ 387156 h 651502"/>
                <a:gd name="connsiteX11" fmla="*/ 1316861 w 1992322"/>
                <a:gd name="connsiteY11" fmla="*/ 394393 h 651502"/>
                <a:gd name="connsiteX12" fmla="*/ 1667823 w 1992322"/>
                <a:gd name="connsiteY12" fmla="*/ 332882 h 651502"/>
                <a:gd name="connsiteX13" fmla="*/ 1580987 w 1992322"/>
                <a:gd name="connsiteY13" fmla="*/ 217097 h 651502"/>
                <a:gd name="connsiteX14" fmla="*/ 1479678 w 1992322"/>
                <a:gd name="connsiteY14" fmla="*/ 238807 h 651502"/>
                <a:gd name="connsiteX15" fmla="*/ 1219171 w 1992322"/>
                <a:gd name="connsiteY15" fmla="*/ 253280 h 651502"/>
                <a:gd name="connsiteX16" fmla="*/ 922481 w 1992322"/>
                <a:gd name="connsiteY16" fmla="*/ 242425 h 651502"/>
                <a:gd name="connsiteX17" fmla="*/ 651119 w 1992322"/>
                <a:gd name="connsiteY17" fmla="*/ 180914 h 651502"/>
                <a:gd name="connsiteX18" fmla="*/ 484684 w 1992322"/>
                <a:gd name="connsiteY18" fmla="*/ 115785 h 651502"/>
                <a:gd name="connsiteX19" fmla="*/ 448502 w 1992322"/>
                <a:gd name="connsiteY19" fmla="*/ 75984 h 651502"/>
                <a:gd name="connsiteX20" fmla="*/ 3468 w 1992322"/>
                <a:gd name="connsiteY20" fmla="*/ 0 h 651502"/>
                <a:gd name="connsiteX0" fmla="*/ 3468 w 1989839"/>
                <a:gd name="connsiteY0" fmla="*/ 0 h 651502"/>
                <a:gd name="connsiteX1" fmla="*/ 263976 w 1989839"/>
                <a:gd name="connsiteY1" fmla="*/ 199006 h 651502"/>
                <a:gd name="connsiteX2" fmla="*/ 665592 w 1989839"/>
                <a:gd name="connsiteY2" fmla="*/ 412484 h 651502"/>
                <a:gd name="connsiteX3" fmla="*/ 1128717 w 1989839"/>
                <a:gd name="connsiteY3" fmla="*/ 575307 h 651502"/>
                <a:gd name="connsiteX4" fmla="*/ 1505005 w 1989839"/>
                <a:gd name="connsiteY4" fmla="*/ 644054 h 651502"/>
                <a:gd name="connsiteX5" fmla="*/ 1917476 w 1989839"/>
                <a:gd name="connsiteY5" fmla="*/ 651291 h 651502"/>
                <a:gd name="connsiteX6" fmla="*/ 1989839 w 1989839"/>
                <a:gd name="connsiteY6" fmla="*/ 618726 h 651502"/>
                <a:gd name="connsiteX7" fmla="*/ 1892149 w 1989839"/>
                <a:gd name="connsiteY7" fmla="*/ 535506 h 651502"/>
                <a:gd name="connsiteX8" fmla="*/ 1718477 w 1989839"/>
                <a:gd name="connsiteY8" fmla="*/ 542742 h 651502"/>
                <a:gd name="connsiteX9" fmla="*/ 1309625 w 1989839"/>
                <a:gd name="connsiteY9" fmla="*/ 502941 h 651502"/>
                <a:gd name="connsiteX10" fmla="*/ 947808 w 1989839"/>
                <a:gd name="connsiteY10" fmla="*/ 387156 h 651502"/>
                <a:gd name="connsiteX11" fmla="*/ 1316861 w 1989839"/>
                <a:gd name="connsiteY11" fmla="*/ 394393 h 651502"/>
                <a:gd name="connsiteX12" fmla="*/ 1667823 w 1989839"/>
                <a:gd name="connsiteY12" fmla="*/ 332882 h 651502"/>
                <a:gd name="connsiteX13" fmla="*/ 1580987 w 1989839"/>
                <a:gd name="connsiteY13" fmla="*/ 217097 h 651502"/>
                <a:gd name="connsiteX14" fmla="*/ 1479678 w 1989839"/>
                <a:gd name="connsiteY14" fmla="*/ 238807 h 651502"/>
                <a:gd name="connsiteX15" fmla="*/ 1219171 w 1989839"/>
                <a:gd name="connsiteY15" fmla="*/ 253280 h 651502"/>
                <a:gd name="connsiteX16" fmla="*/ 922481 w 1989839"/>
                <a:gd name="connsiteY16" fmla="*/ 242425 h 651502"/>
                <a:gd name="connsiteX17" fmla="*/ 651119 w 1989839"/>
                <a:gd name="connsiteY17" fmla="*/ 180914 h 651502"/>
                <a:gd name="connsiteX18" fmla="*/ 484684 w 1989839"/>
                <a:gd name="connsiteY18" fmla="*/ 115785 h 651502"/>
                <a:gd name="connsiteX19" fmla="*/ 448502 w 1989839"/>
                <a:gd name="connsiteY19" fmla="*/ 75984 h 651502"/>
                <a:gd name="connsiteX20" fmla="*/ 3468 w 1989839"/>
                <a:gd name="connsiteY20" fmla="*/ 0 h 651502"/>
                <a:gd name="connsiteX0" fmla="*/ 3468 w 1995691"/>
                <a:gd name="connsiteY0" fmla="*/ 0 h 651949"/>
                <a:gd name="connsiteX1" fmla="*/ 263976 w 1995691"/>
                <a:gd name="connsiteY1" fmla="*/ 199006 h 651949"/>
                <a:gd name="connsiteX2" fmla="*/ 665592 w 1995691"/>
                <a:gd name="connsiteY2" fmla="*/ 412484 h 651949"/>
                <a:gd name="connsiteX3" fmla="*/ 1128717 w 1995691"/>
                <a:gd name="connsiteY3" fmla="*/ 575307 h 651949"/>
                <a:gd name="connsiteX4" fmla="*/ 1505005 w 1995691"/>
                <a:gd name="connsiteY4" fmla="*/ 644054 h 651949"/>
                <a:gd name="connsiteX5" fmla="*/ 1917476 w 1995691"/>
                <a:gd name="connsiteY5" fmla="*/ 651291 h 651949"/>
                <a:gd name="connsiteX6" fmla="*/ 1989839 w 1995691"/>
                <a:gd name="connsiteY6" fmla="*/ 618726 h 651949"/>
                <a:gd name="connsiteX7" fmla="*/ 1892149 w 1995691"/>
                <a:gd name="connsiteY7" fmla="*/ 535506 h 651949"/>
                <a:gd name="connsiteX8" fmla="*/ 1718477 w 1995691"/>
                <a:gd name="connsiteY8" fmla="*/ 542742 h 651949"/>
                <a:gd name="connsiteX9" fmla="*/ 1309625 w 1995691"/>
                <a:gd name="connsiteY9" fmla="*/ 502941 h 651949"/>
                <a:gd name="connsiteX10" fmla="*/ 947808 w 1995691"/>
                <a:gd name="connsiteY10" fmla="*/ 387156 h 651949"/>
                <a:gd name="connsiteX11" fmla="*/ 1316861 w 1995691"/>
                <a:gd name="connsiteY11" fmla="*/ 394393 h 651949"/>
                <a:gd name="connsiteX12" fmla="*/ 1667823 w 1995691"/>
                <a:gd name="connsiteY12" fmla="*/ 332882 h 651949"/>
                <a:gd name="connsiteX13" fmla="*/ 1580987 w 1995691"/>
                <a:gd name="connsiteY13" fmla="*/ 217097 h 651949"/>
                <a:gd name="connsiteX14" fmla="*/ 1479678 w 1995691"/>
                <a:gd name="connsiteY14" fmla="*/ 238807 h 651949"/>
                <a:gd name="connsiteX15" fmla="*/ 1219171 w 1995691"/>
                <a:gd name="connsiteY15" fmla="*/ 253280 h 651949"/>
                <a:gd name="connsiteX16" fmla="*/ 922481 w 1995691"/>
                <a:gd name="connsiteY16" fmla="*/ 242425 h 651949"/>
                <a:gd name="connsiteX17" fmla="*/ 651119 w 1995691"/>
                <a:gd name="connsiteY17" fmla="*/ 180914 h 651949"/>
                <a:gd name="connsiteX18" fmla="*/ 484684 w 1995691"/>
                <a:gd name="connsiteY18" fmla="*/ 115785 h 651949"/>
                <a:gd name="connsiteX19" fmla="*/ 448502 w 1995691"/>
                <a:gd name="connsiteY19" fmla="*/ 75984 h 651949"/>
                <a:gd name="connsiteX20" fmla="*/ 3468 w 1995691"/>
                <a:gd name="connsiteY20" fmla="*/ 0 h 651949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911199 w 1989839"/>
                <a:gd name="connsiteY7" fmla="*/ 54185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93120"/>
                <a:gd name="connsiteY0" fmla="*/ 0 h 654588"/>
                <a:gd name="connsiteX1" fmla="*/ 263976 w 1993120"/>
                <a:gd name="connsiteY1" fmla="*/ 199006 h 654588"/>
                <a:gd name="connsiteX2" fmla="*/ 665592 w 1993120"/>
                <a:gd name="connsiteY2" fmla="*/ 412484 h 654588"/>
                <a:gd name="connsiteX3" fmla="*/ 1128717 w 1993120"/>
                <a:gd name="connsiteY3" fmla="*/ 575307 h 654588"/>
                <a:gd name="connsiteX4" fmla="*/ 1505005 w 1993120"/>
                <a:gd name="connsiteY4" fmla="*/ 644054 h 654588"/>
                <a:gd name="connsiteX5" fmla="*/ 1917476 w 1993120"/>
                <a:gd name="connsiteY5" fmla="*/ 651291 h 654588"/>
                <a:gd name="connsiteX6" fmla="*/ 1993120 w 1993120"/>
                <a:gd name="connsiteY6" fmla="*/ 585909 h 654588"/>
                <a:gd name="connsiteX7" fmla="*/ 1911199 w 1993120"/>
                <a:gd name="connsiteY7" fmla="*/ 541856 h 654588"/>
                <a:gd name="connsiteX8" fmla="*/ 1718477 w 1993120"/>
                <a:gd name="connsiteY8" fmla="*/ 542742 h 654588"/>
                <a:gd name="connsiteX9" fmla="*/ 1309625 w 1993120"/>
                <a:gd name="connsiteY9" fmla="*/ 490241 h 654588"/>
                <a:gd name="connsiteX10" fmla="*/ 947808 w 1993120"/>
                <a:gd name="connsiteY10" fmla="*/ 387156 h 654588"/>
                <a:gd name="connsiteX11" fmla="*/ 1316861 w 1993120"/>
                <a:gd name="connsiteY11" fmla="*/ 394393 h 654588"/>
                <a:gd name="connsiteX12" fmla="*/ 1667823 w 1993120"/>
                <a:gd name="connsiteY12" fmla="*/ 332882 h 654588"/>
                <a:gd name="connsiteX13" fmla="*/ 1600037 w 1993120"/>
                <a:gd name="connsiteY13" fmla="*/ 236147 h 654588"/>
                <a:gd name="connsiteX14" fmla="*/ 1479678 w 1993120"/>
                <a:gd name="connsiteY14" fmla="*/ 238807 h 654588"/>
                <a:gd name="connsiteX15" fmla="*/ 1219171 w 1993120"/>
                <a:gd name="connsiteY15" fmla="*/ 253280 h 654588"/>
                <a:gd name="connsiteX16" fmla="*/ 916131 w 1993120"/>
                <a:gd name="connsiteY16" fmla="*/ 232900 h 654588"/>
                <a:gd name="connsiteX17" fmla="*/ 651119 w 1993120"/>
                <a:gd name="connsiteY17" fmla="*/ 180914 h 654588"/>
                <a:gd name="connsiteX18" fmla="*/ 448502 w 1993120"/>
                <a:gd name="connsiteY18" fmla="*/ 75984 h 654588"/>
                <a:gd name="connsiteX19" fmla="*/ 3468 w 1993120"/>
                <a:gd name="connsiteY19" fmla="*/ 0 h 654588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11199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24326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6854"/>
                <a:gd name="connsiteX1" fmla="*/ 263976 w 2002965"/>
                <a:gd name="connsiteY1" fmla="*/ 199006 h 656854"/>
                <a:gd name="connsiteX2" fmla="*/ 665592 w 2002965"/>
                <a:gd name="connsiteY2" fmla="*/ 412484 h 656854"/>
                <a:gd name="connsiteX3" fmla="*/ 1128717 w 2002965"/>
                <a:gd name="connsiteY3" fmla="*/ 575307 h 656854"/>
                <a:gd name="connsiteX4" fmla="*/ 1534540 w 2002965"/>
                <a:gd name="connsiteY4" fmla="*/ 647335 h 656854"/>
                <a:gd name="connsiteX5" fmla="*/ 1917476 w 2002965"/>
                <a:gd name="connsiteY5" fmla="*/ 651291 h 656854"/>
                <a:gd name="connsiteX6" fmla="*/ 2002965 w 2002965"/>
                <a:gd name="connsiteY6" fmla="*/ 566219 h 656854"/>
                <a:gd name="connsiteX7" fmla="*/ 1924326 w 2002965"/>
                <a:gd name="connsiteY7" fmla="*/ 541856 h 656854"/>
                <a:gd name="connsiteX8" fmla="*/ 1718477 w 2002965"/>
                <a:gd name="connsiteY8" fmla="*/ 542742 h 656854"/>
                <a:gd name="connsiteX9" fmla="*/ 1309625 w 2002965"/>
                <a:gd name="connsiteY9" fmla="*/ 490241 h 656854"/>
                <a:gd name="connsiteX10" fmla="*/ 947808 w 2002965"/>
                <a:gd name="connsiteY10" fmla="*/ 387156 h 656854"/>
                <a:gd name="connsiteX11" fmla="*/ 1316861 w 2002965"/>
                <a:gd name="connsiteY11" fmla="*/ 394393 h 656854"/>
                <a:gd name="connsiteX12" fmla="*/ 1667823 w 2002965"/>
                <a:gd name="connsiteY12" fmla="*/ 332882 h 656854"/>
                <a:gd name="connsiteX13" fmla="*/ 1600037 w 2002965"/>
                <a:gd name="connsiteY13" fmla="*/ 236147 h 656854"/>
                <a:gd name="connsiteX14" fmla="*/ 1479678 w 2002965"/>
                <a:gd name="connsiteY14" fmla="*/ 238807 h 656854"/>
                <a:gd name="connsiteX15" fmla="*/ 1219171 w 2002965"/>
                <a:gd name="connsiteY15" fmla="*/ 253280 h 656854"/>
                <a:gd name="connsiteX16" fmla="*/ 916131 w 2002965"/>
                <a:gd name="connsiteY16" fmla="*/ 232900 h 656854"/>
                <a:gd name="connsiteX17" fmla="*/ 651119 w 2002965"/>
                <a:gd name="connsiteY17" fmla="*/ 180914 h 656854"/>
                <a:gd name="connsiteX18" fmla="*/ 448502 w 2002965"/>
                <a:gd name="connsiteY18" fmla="*/ 75984 h 656854"/>
                <a:gd name="connsiteX19" fmla="*/ 3468 w 2002965"/>
                <a:gd name="connsiteY19" fmla="*/ 0 h 656854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67823 w 2002965"/>
                <a:gd name="connsiteY12" fmla="*/ 332882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0949 w 2002965"/>
                <a:gd name="connsiteY12" fmla="*/ 296783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9882 w 2002965"/>
                <a:gd name="connsiteY13" fmla="*/ 249274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74386 w 2002965"/>
                <a:gd name="connsiteY12" fmla="*/ 293501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2965" h="659277">
                  <a:moveTo>
                    <a:pt x="3468" y="0"/>
                  </a:moveTo>
                  <a:cubicBezTo>
                    <a:pt x="-27286" y="20504"/>
                    <a:pt x="153622" y="130259"/>
                    <a:pt x="263976" y="199006"/>
                  </a:cubicBezTo>
                  <a:cubicBezTo>
                    <a:pt x="374330" y="267753"/>
                    <a:pt x="521469" y="349767"/>
                    <a:pt x="665592" y="412484"/>
                  </a:cubicBezTo>
                  <a:cubicBezTo>
                    <a:pt x="809715" y="475201"/>
                    <a:pt x="983892" y="536165"/>
                    <a:pt x="1128717" y="575307"/>
                  </a:cubicBezTo>
                  <a:cubicBezTo>
                    <a:pt x="1273542" y="614449"/>
                    <a:pt x="1393769" y="635078"/>
                    <a:pt x="1534540" y="647335"/>
                  </a:cubicBezTo>
                  <a:cubicBezTo>
                    <a:pt x="1675311" y="659592"/>
                    <a:pt x="1839405" y="664810"/>
                    <a:pt x="1917476" y="651291"/>
                  </a:cubicBezTo>
                  <a:cubicBezTo>
                    <a:pt x="1995547" y="637772"/>
                    <a:pt x="1976824" y="598376"/>
                    <a:pt x="2002965" y="566219"/>
                  </a:cubicBezTo>
                  <a:lnTo>
                    <a:pt x="1924326" y="541856"/>
                  </a:lnTo>
                  <a:cubicBezTo>
                    <a:pt x="1879099" y="529192"/>
                    <a:pt x="1820927" y="551344"/>
                    <a:pt x="1718477" y="542742"/>
                  </a:cubicBezTo>
                  <a:cubicBezTo>
                    <a:pt x="1616027" y="534140"/>
                    <a:pt x="1446106" y="519311"/>
                    <a:pt x="1309625" y="490241"/>
                  </a:cubicBezTo>
                  <a:cubicBezTo>
                    <a:pt x="1173144" y="461171"/>
                    <a:pt x="1068414" y="425751"/>
                    <a:pt x="947808" y="387156"/>
                  </a:cubicBezTo>
                  <a:cubicBezTo>
                    <a:pt x="1070826" y="389568"/>
                    <a:pt x="1194124" y="395234"/>
                    <a:pt x="1316861" y="381266"/>
                  </a:cubicBezTo>
                  <a:cubicBezTo>
                    <a:pt x="1439598" y="367298"/>
                    <a:pt x="1640210" y="332895"/>
                    <a:pt x="1684231" y="303346"/>
                  </a:cubicBezTo>
                  <a:lnTo>
                    <a:pt x="1626290" y="232865"/>
                  </a:lnTo>
                  <a:cubicBezTo>
                    <a:pt x="1594933" y="217186"/>
                    <a:pt x="1547531" y="235405"/>
                    <a:pt x="1479678" y="238807"/>
                  </a:cubicBezTo>
                  <a:cubicBezTo>
                    <a:pt x="1411825" y="242210"/>
                    <a:pt x="1313095" y="254264"/>
                    <a:pt x="1219171" y="253280"/>
                  </a:cubicBezTo>
                  <a:cubicBezTo>
                    <a:pt x="1125247" y="252296"/>
                    <a:pt x="1017144" y="239693"/>
                    <a:pt x="916131" y="232900"/>
                  </a:cubicBezTo>
                  <a:cubicBezTo>
                    <a:pt x="821456" y="220839"/>
                    <a:pt x="729057" y="207067"/>
                    <a:pt x="651119" y="180914"/>
                  </a:cubicBezTo>
                  <a:cubicBezTo>
                    <a:pt x="573181" y="154761"/>
                    <a:pt x="489093" y="96547"/>
                    <a:pt x="420282" y="50118"/>
                  </a:cubicBezTo>
                  <a:cubicBezTo>
                    <a:pt x="271937" y="24790"/>
                    <a:pt x="151813" y="25328"/>
                    <a:pt x="34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7CB97909-94FE-7E48-9403-6D3AD121D184}"/>
                </a:ext>
              </a:extLst>
            </p:cNvPr>
            <p:cNvSpPr/>
            <p:nvPr/>
          </p:nvSpPr>
          <p:spPr>
            <a:xfrm rot="1840279">
              <a:off x="4997866" y="1229612"/>
              <a:ext cx="75372" cy="27980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Bent Arrow 4">
            <a:extLst>
              <a:ext uri="{FF2B5EF4-FFF2-40B4-BE49-F238E27FC236}">
                <a16:creationId xmlns:a16="http://schemas.microsoft.com/office/drawing/2014/main" id="{E5BEADD1-790B-E042-923A-8156C093DD09}"/>
              </a:ext>
            </a:extLst>
          </p:cNvPr>
          <p:cNvSpPr/>
          <p:nvPr/>
        </p:nvSpPr>
        <p:spPr>
          <a:xfrm>
            <a:off x="5137786" y="2073819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A107E176-EC31-F34A-88A9-F8ED117EEC5D}"/>
              </a:ext>
            </a:extLst>
          </p:cNvPr>
          <p:cNvSpPr/>
          <p:nvPr/>
        </p:nvSpPr>
        <p:spPr>
          <a:xfrm rot="10800000">
            <a:off x="5975642" y="3237441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0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64760" y="3846272"/>
            <a:ext cx="3657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Documenting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F51863-DA19-814D-BD98-83A41FA16457}"/>
              </a:ext>
            </a:extLst>
          </p:cNvPr>
          <p:cNvGrpSpPr/>
          <p:nvPr/>
        </p:nvGrpSpPr>
        <p:grpSpPr>
          <a:xfrm>
            <a:off x="4831511" y="2173058"/>
            <a:ext cx="1828800" cy="1828800"/>
            <a:chOff x="4326180" y="2197122"/>
            <a:chExt cx="1828800" cy="1828800"/>
          </a:xfrm>
        </p:grpSpPr>
        <p:pic>
          <p:nvPicPr>
            <p:cNvPr id="9" name="Graphic 8" descr="Document outline">
              <a:extLst>
                <a:ext uri="{FF2B5EF4-FFF2-40B4-BE49-F238E27FC236}">
                  <a16:creationId xmlns:a16="http://schemas.microsoft.com/office/drawing/2014/main" id="{90512255-3193-6B45-B556-FF1094E4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26180" y="2197122"/>
              <a:ext cx="1828800" cy="1828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DE757-78D4-124A-A0A3-EE2BADB8CFD5}"/>
                </a:ext>
              </a:extLst>
            </p:cNvPr>
            <p:cNvSpPr txBox="1"/>
            <p:nvPr/>
          </p:nvSpPr>
          <p:spPr>
            <a:xfrm>
              <a:off x="4696939" y="2479100"/>
              <a:ext cx="10123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F4C7C"/>
                  </a:solidFill>
                  <a:latin typeface="Conthrax Sb" panose="020B0707020201080204" pitchFamily="34" charset="0"/>
                </a:rPr>
                <a:t>NDX</a:t>
              </a:r>
              <a:endParaRPr lang="en-US" sz="1400" dirty="0"/>
            </a:p>
          </p:txBody>
        </p:sp>
      </p:grpSp>
      <p:pic>
        <p:nvPicPr>
          <p:cNvPr id="3" name="Graphic 2" descr="Quill outline">
            <a:extLst>
              <a:ext uri="{FF2B5EF4-FFF2-40B4-BE49-F238E27FC236}">
                <a16:creationId xmlns:a16="http://schemas.microsoft.com/office/drawing/2014/main" id="{335A4288-BC26-1542-AB21-3745D4B9A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907" y="157307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5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Conthrax Sb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2</cp:revision>
  <dcterms:created xsi:type="dcterms:W3CDTF">2022-08-11T00:52:21Z</dcterms:created>
  <dcterms:modified xsi:type="dcterms:W3CDTF">2022-08-11T02:04:51Z</dcterms:modified>
</cp:coreProperties>
</file>