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8"/>
    <p:restoredTop sz="94677"/>
  </p:normalViewPr>
  <p:slideViewPr>
    <p:cSldViewPr snapToGrid="0" snapToObjects="1" showGuides="1">
      <p:cViewPr varScale="1">
        <p:scale>
          <a:sx n="110" d="100"/>
          <a:sy n="110" d="100"/>
        </p:scale>
        <p:origin x="208" y="8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CD78-74D0-8641-9508-C2DD500F7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961FA-7CAF-A24B-BD1A-755760892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C6A8E-255E-CD40-9A6F-482E88F0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1C9-B575-6641-B87E-9BE1B55DBE42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19C0A-7767-7741-A909-EFDFB324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6405D-1029-7E40-B4C6-B8C572CB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219A-ACD6-4F4A-8805-F01274F4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4E68-04D8-2A42-83A7-392DFB7D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A1FD6-4880-364E-8D60-95065C6A5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BBB87-4ACF-9747-88DF-35AA596C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1C9-B575-6641-B87E-9BE1B55DBE42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81A5F-1EBA-5448-8F43-B8C1673E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26133-F325-4A49-8645-9052318B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219A-ACD6-4F4A-8805-F01274F4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39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3754C-3B5E-4243-AEB2-20A5EC0067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8200E-3C09-A047-A2F7-310426AC5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87967-FAC9-364B-A3A3-A89F2244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1C9-B575-6641-B87E-9BE1B55DBE42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BD04C-11DA-D24F-9A86-8AABE297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B672F-0D89-264D-8868-125AFC3F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219A-ACD6-4F4A-8805-F01274F4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4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B6FE-7A69-0E4C-97BB-2AEE46889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76CF-04AA-8748-8B76-4EBF2FE61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8CF34-2030-0F43-AA48-2880B8D5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1C9-B575-6641-B87E-9BE1B55DBE42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4097E-1BD6-2D4B-A423-82D1C26E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23906-065E-5148-B4B0-62623ADE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219A-ACD6-4F4A-8805-F01274F4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CC06-AC04-6E4D-8C77-A7E25DFED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D2E24-986D-3045-8B48-252AF6CA4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CC98E-0D3D-274D-A1EF-293F5A327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1C9-B575-6641-B87E-9BE1B55DBE42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8E091-0764-A44F-8FB5-5A7981716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75ED6-09D8-574A-A93B-FBCD8E3C0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219A-ACD6-4F4A-8805-F01274F4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77CA-4FE4-154A-8181-C1EBAD03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6EE90-A897-C049-A2FD-5099A942C2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BF9D0E-92E1-214C-B665-230B9DB1AF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DEC91-C377-A240-BCB4-4CEC6D846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1C9-B575-6641-B87E-9BE1B55DBE42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8A2BA-D13B-DA4F-A397-3CE0F569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FCE4C-D283-3540-825D-DD23E399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219A-ACD6-4F4A-8805-F01274F4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2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23ECA-296C-B044-B274-92E6847B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F5FE9-02F7-F141-A650-C62AA8E7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A0312-F7F6-C149-97A6-0F9884023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486E7-056A-8549-9EEF-B0FFC4C7F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C7B9B3-55F9-9147-8444-57E012B98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51F98-81EA-A549-AEF4-FB336DF3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1C9-B575-6641-B87E-9BE1B55DBE42}" type="datetimeFigureOut">
              <a:rPr lang="en-US" smtClean="0"/>
              <a:t>8/22/22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F1A7A-022A-F14C-AA39-FC949502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02F3E3-D099-844F-9DD2-826689C5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219A-ACD6-4F4A-8805-F01274F4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0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0514-739A-1F41-BC2D-3E674E77D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D8496-D17A-EF41-AFC5-C01107FC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1C9-B575-6641-B87E-9BE1B55DBE42}" type="datetimeFigureOut">
              <a:rPr lang="en-US" smtClean="0"/>
              <a:t>8/22/22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207014-26E5-FC41-A14D-D9361BA7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F7878-3068-E34C-914B-A0CBFAE1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219A-ACD6-4F4A-8805-F01274F4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9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B3D51-EABD-A949-A8D5-613DAD45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1C9-B575-6641-B87E-9BE1B55DBE42}" type="datetimeFigureOut">
              <a:rPr lang="en-US" smtClean="0"/>
              <a:t>8/22/22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4F0548-70DC-3142-BA9A-35F02D55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94807-CACB-2D49-B4A7-5B5DFE9D6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219A-ACD6-4F4A-8805-F01274F4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2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2449D-87CC-784D-A355-D694673A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33C9F-364F-3F40-BAC2-F346BB3BA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B803B-06AC-184A-8E89-EF2D10324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62B0F-B692-A54C-A8F2-7834A691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1C9-B575-6641-B87E-9BE1B55DBE42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420CB-5596-3948-9DDD-5D2306CA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D12DF-D7CD-A540-8DBE-C3DB71F5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219A-ACD6-4F4A-8805-F01274F4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5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20C6-75C6-BA4A-AB88-70BAF59D0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99CE42-2800-EE41-8EC1-3FA2D784E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1E70D-42B4-9943-A866-E2A969600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DF974-B181-5F43-BC23-AE3A312A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71C9-B575-6641-B87E-9BE1B55DBE42}" type="datetimeFigureOut">
              <a:rPr lang="en-US" smtClean="0"/>
              <a:t>8/22/22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E8C28-9FD9-7942-BE8C-210C7DC22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10549-64E0-1D4B-AA7F-B34025F54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78219A-ACD6-4F4A-8805-F01274F4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1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CEE33C-7416-0D43-95B6-BF25DD1E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EDA8A-6F88-1545-894C-C7C294562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7115C-08CC-7F4D-B7D4-829B200B7E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71C9-B575-6641-B87E-9BE1B55DBE42}" type="datetimeFigureOut">
              <a:rPr lang="en-US" smtClean="0"/>
              <a:t>8/22/22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DAF99-199E-FF4D-9955-B69BD8436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E47F5-7568-7E40-9B41-EB4CD9A57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8219A-ACD6-4F4A-8805-F01274F44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6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69EBFD-7090-9541-81CD-73DD7E6F06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410" t="11893" r="25716" b="11081"/>
          <a:stretch/>
        </p:blipFill>
        <p:spPr>
          <a:xfrm>
            <a:off x="2731875" y="891250"/>
            <a:ext cx="4270809" cy="2953675"/>
          </a:xfrm>
          <a:prstGeom prst="rect">
            <a:avLst/>
          </a:prstGeom>
          <a:ln w="25400">
            <a:solidFill>
              <a:srgbClr val="0F4C7C"/>
            </a:solidFill>
          </a:ln>
        </p:spPr>
      </p:pic>
      <p:sp>
        <p:nvSpPr>
          <p:cNvPr id="8" name="Hexagon 7">
            <a:extLst>
              <a:ext uri="{FF2B5EF4-FFF2-40B4-BE49-F238E27FC236}">
                <a16:creationId xmlns:a16="http://schemas.microsoft.com/office/drawing/2014/main" id="{DE6C7735-F03C-994D-9F61-D3A43DB821E4}"/>
              </a:ext>
            </a:extLst>
          </p:cNvPr>
          <p:cNvSpPr/>
          <p:nvPr/>
        </p:nvSpPr>
        <p:spPr>
          <a:xfrm>
            <a:off x="1950709" y="277793"/>
            <a:ext cx="3385220" cy="2873415"/>
          </a:xfrm>
          <a:prstGeom prst="hexagon">
            <a:avLst/>
          </a:prstGeom>
          <a:solidFill>
            <a:schemeClr val="bg1">
              <a:alpha val="65920"/>
            </a:schemeClr>
          </a:solidFill>
          <a:ln w="22225">
            <a:solidFill>
              <a:srgbClr val="0F4C7C"/>
            </a:solidFill>
          </a:ln>
          <a:effectLst>
            <a:outerShdw blurRad="50800" dist="178735" dir="2700000" algn="tl" rotWithShape="0">
              <a:schemeClr val="tx1">
                <a:alpha val="23853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4309F19E-4A48-6D44-B88C-7F64F1137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734" y="592959"/>
            <a:ext cx="2833014" cy="23585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E7B179-3026-9B4A-97BF-DA3573AD8E7E}"/>
              </a:ext>
            </a:extLst>
          </p:cNvPr>
          <p:cNvSpPr txBox="1"/>
          <p:nvPr/>
        </p:nvSpPr>
        <p:spPr>
          <a:xfrm>
            <a:off x="1761484" y="3881606"/>
            <a:ext cx="5394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F4C7C"/>
                </a:solidFill>
                <a:latin typeface="Conthrax Sb" panose="020B0707020201080204" pitchFamily="34" charset="0"/>
              </a:rPr>
              <a:t>NWB Project Analytics</a:t>
            </a:r>
          </a:p>
        </p:txBody>
      </p:sp>
    </p:spTree>
    <p:extLst>
      <p:ext uri="{BB962C8B-B14F-4D97-AF65-F5344CB8AC3E}">
        <p14:creationId xmlns:p14="http://schemas.microsoft.com/office/powerpoint/2010/main" val="333040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Conthrax Sb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1</cp:revision>
  <dcterms:created xsi:type="dcterms:W3CDTF">2022-08-22T11:12:28Z</dcterms:created>
  <dcterms:modified xsi:type="dcterms:W3CDTF">2022-08-22T11:20:40Z</dcterms:modified>
</cp:coreProperties>
</file>