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601A-CCCC-4649-92C5-1AD7479C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6A02-1E9D-4997-B5E3-B4065F86D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DAAC-4C68-45A1-BF4A-673209A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FE17-CAA8-4E14-B45B-BE375818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E5DD-F2ED-497B-B2EC-ABA6E337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D088-78B8-4874-9E83-FF720BC2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5A48-E119-401D-97B4-28B5D71B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59B6-672D-49A6-8F72-FBB52DFD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6520-18D6-4ED8-A781-2C7F7CE9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0A4B-7CB4-49B0-BCDE-E679CD2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37C64-767D-412B-8EBA-5049A56E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B3CFE-4B58-43E4-9FB7-EE68521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D26A-C360-4CE1-A44A-F82B82E6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2A3A-F8DC-4F69-94CD-B88B578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7332-1869-4FD1-A4FF-34A944A1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328E-69BA-477E-8BAA-F86B0D5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57ED-1AC1-44FD-850E-9E74EB45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5C40-C872-44E3-A60B-1273D3DB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8C8-CD93-4BE2-919E-E796FDB4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8BBC-7061-414D-A630-DD1D0CF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01CD-94BF-460C-8219-FC5BE0F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15BC-670C-4F17-9C8A-BDFCF825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68EB-8B04-467A-A642-63A1881C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3AD1-2C8D-42FC-947B-3A075DF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DA90-563F-4CE6-A40B-9AF2A25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BA08-8DA9-457D-B9D7-04683F9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737F-07CE-4CF8-A4D6-35B8BED2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9CEB0-94F9-458C-B89C-DDC121F6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14B5-F334-4010-98EF-60917B6B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44AE4-3179-4652-8656-8FABDA2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C2A3-0D5D-419E-865E-62628999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C0A7-E6CF-423F-80F6-9A95C3A6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85986-591D-4E2C-8F9E-28F9D0A6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35825-308E-4D34-9A64-4EE08783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DB49F-79A3-4B93-89F3-61E3B923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B29D7-79EA-41B1-8437-56280D70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78F16-F3AE-40B4-A256-28E6A185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E091-50E7-4452-A6C5-ADF08A56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D9B27-83E0-47E5-979A-E820DB3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A18A-2AF5-4F8A-B00F-FF928736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167CC-525B-45C5-8449-1BD5F2C9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E3466-322C-4052-BA0D-EB3C24F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4639-66E3-4985-AAFD-6886C60F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FE1FE-16D8-4F0C-9767-FB881AD2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90031-5FF3-49E9-AA26-D15CCF61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9B45-2F47-4E41-B4F8-B589F372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E741-8BFE-49DB-A3B2-B226ADAD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D87F-2AB9-46F2-99D3-AF19EF83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CC5C2-0F0B-479E-8448-8D8C3D97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8BECA-E3FA-46C4-9882-B6E60C22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6110-DB7E-419D-A43A-4614659F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C50D-FB76-4699-99C4-0A6E6123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6DED-749B-4DC6-B498-89388B1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7B361-4E5B-473A-8278-FF7417CB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7234E-344E-4FB8-8852-CDD80063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B96E-2971-458D-854A-A1CD5671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9607-8151-40C4-B43E-B3A69DC1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7FE9-1124-42B7-B7BD-E856A01F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C85AD-43BE-4957-A10C-103698D9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1D8D5-B70E-4E68-B551-E176C35B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EC44-2075-4BB8-825F-6913A9BB5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4F18-B6F0-4ECD-A515-B98B251E5C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CDC3-FF31-4A5E-8B8D-444A63D5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7BB6-660D-4F82-AA29-FA4B26DBC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54AA-D034-4804-BE73-7A5C8E94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4D21A-A1B2-42BE-905E-08865B6080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662" y="441135"/>
          <a:ext cx="4658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408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24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DAC3CC-3DF4-4B2C-9AAE-99ACB810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70324"/>
              </p:ext>
            </p:extLst>
          </p:nvPr>
        </p:nvGraphicFramePr>
        <p:xfrm>
          <a:off x="836008" y="441136"/>
          <a:ext cx="2061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42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spike_times_index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569F8-5905-47AE-AE48-72DDEDCDD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8723"/>
              </p:ext>
            </p:extLst>
          </p:nvPr>
        </p:nvGraphicFramePr>
        <p:xfrm>
          <a:off x="4309062" y="441136"/>
          <a:ext cx="25308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335">
                  <a:extLst>
                    <a:ext uri="{9D8B030D-6E8A-4147-A177-3AD203B41FA5}">
                      <a16:colId xmlns:a16="http://schemas.microsoft.com/office/drawing/2014/main" val="813375794"/>
                    </a:ext>
                  </a:extLst>
                </a:gridCol>
                <a:gridCol w="1084495">
                  <a:extLst>
                    <a:ext uri="{9D8B030D-6E8A-4147-A177-3AD203B41FA5}">
                      <a16:colId xmlns:a16="http://schemas.microsoft.com/office/drawing/2014/main" val="258803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spike_times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7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9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0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2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5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8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2, spike 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198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2A661E-2D5B-40E3-B3F3-02E0D45F9044}"/>
              </a:ext>
            </a:extLst>
          </p:cNvPr>
          <p:cNvSpPr txBox="1"/>
          <p:nvPr/>
        </p:nvSpPr>
        <p:spPr>
          <a:xfrm>
            <a:off x="52163" y="2186338"/>
            <a:ext cx="177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2 spikes.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3 spikes.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1 spike.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C46FA09-9912-400D-8C9F-20983E2ABE26}"/>
              </a:ext>
            </a:extLst>
          </p:cNvPr>
          <p:cNvSpPr/>
          <p:nvPr/>
        </p:nvSpPr>
        <p:spPr>
          <a:xfrm>
            <a:off x="4011877" y="858898"/>
            <a:ext cx="244127" cy="651913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FE33293-1B4F-43E3-9D96-27E1FED35926}"/>
              </a:ext>
            </a:extLst>
          </p:cNvPr>
          <p:cNvSpPr/>
          <p:nvPr/>
        </p:nvSpPr>
        <p:spPr>
          <a:xfrm>
            <a:off x="4011876" y="1588707"/>
            <a:ext cx="244127" cy="1026285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27B9A04-C5D0-4CB6-94A7-EFE15AF26CDA}"/>
              </a:ext>
            </a:extLst>
          </p:cNvPr>
          <p:cNvSpPr/>
          <p:nvPr/>
        </p:nvSpPr>
        <p:spPr>
          <a:xfrm>
            <a:off x="4011875" y="2717088"/>
            <a:ext cx="244127" cy="260694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D36090-410A-41AA-86E5-80FCF96AF3AE}"/>
              </a:ext>
            </a:extLst>
          </p:cNvPr>
          <p:cNvCxnSpPr>
            <a:cxnSpLocks/>
          </p:cNvCxnSpPr>
          <p:nvPr/>
        </p:nvCxnSpPr>
        <p:spPr>
          <a:xfrm>
            <a:off x="2887825" y="991158"/>
            <a:ext cx="934743" cy="1681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7FF3C-96DC-40CE-8FEB-58A6D06E5525}"/>
              </a:ext>
            </a:extLst>
          </p:cNvPr>
          <p:cNvCxnSpPr>
            <a:cxnSpLocks/>
          </p:cNvCxnSpPr>
          <p:nvPr/>
        </p:nvCxnSpPr>
        <p:spPr>
          <a:xfrm>
            <a:off x="2887825" y="1343025"/>
            <a:ext cx="911018" cy="7588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5ED819-4219-4BC9-9090-A021B2829EC7}"/>
              </a:ext>
            </a:extLst>
          </p:cNvPr>
          <p:cNvCxnSpPr>
            <a:cxnSpLocks/>
          </p:cNvCxnSpPr>
          <p:nvPr/>
        </p:nvCxnSpPr>
        <p:spPr>
          <a:xfrm>
            <a:off x="2887825" y="1721644"/>
            <a:ext cx="911018" cy="11142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FEE35C-3CAE-4148-B6C6-3C14FD2D23EA}"/>
              </a:ext>
            </a:extLst>
          </p:cNvPr>
          <p:cNvSpPr txBox="1"/>
          <p:nvPr/>
        </p:nvSpPr>
        <p:spPr>
          <a:xfrm>
            <a:off x="52163" y="2981222"/>
            <a:ext cx="5505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spike_times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’][:]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all spike times for all units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(a list of lists of floats)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spike_times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'][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all spike times for unit 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99033-E812-4CA5-8B5C-1453B5B9CC55}"/>
              </a:ext>
            </a:extLst>
          </p:cNvPr>
          <p:cNvSpPr/>
          <p:nvPr/>
        </p:nvSpPr>
        <p:spPr>
          <a:xfrm>
            <a:off x="5333" y="0"/>
            <a:ext cx="6992367" cy="410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80274-CE84-4E7B-A7F9-988B32B2C240}"/>
              </a:ext>
            </a:extLst>
          </p:cNvPr>
          <p:cNvSpPr txBox="1"/>
          <p:nvPr/>
        </p:nvSpPr>
        <p:spPr>
          <a:xfrm>
            <a:off x="5333" y="51291"/>
            <a:ext cx="237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&lt;</a:t>
            </a:r>
            <a:r>
              <a:rPr lang="en-US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DynamicTable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4D21A-A1B2-42BE-905E-08865B60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546"/>
              </p:ext>
            </p:extLst>
          </p:nvPr>
        </p:nvGraphicFramePr>
        <p:xfrm>
          <a:off x="160662" y="441135"/>
          <a:ext cx="4658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408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24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DAC3CC-3DF4-4B2C-9AAE-99ACB810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01708"/>
              </p:ext>
            </p:extLst>
          </p:nvPr>
        </p:nvGraphicFramePr>
        <p:xfrm>
          <a:off x="836008" y="441136"/>
          <a:ext cx="26057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780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waveforms_index_index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569F8-5905-47AE-AE48-72DDEDCDD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36309"/>
              </p:ext>
            </p:extLst>
          </p:nvPr>
        </p:nvGraphicFramePr>
        <p:xfrm>
          <a:off x="4828805" y="441136"/>
          <a:ext cx="19254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462">
                  <a:extLst>
                    <a:ext uri="{9D8B030D-6E8A-4147-A177-3AD203B41FA5}">
                      <a16:colId xmlns:a16="http://schemas.microsoft.com/office/drawing/2014/main" val="81337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waveforms_index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0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2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8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988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2F1A26-AF00-43B0-9FA7-84782B919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9233"/>
              </p:ext>
            </p:extLst>
          </p:nvPr>
        </p:nvGraphicFramePr>
        <p:xfrm>
          <a:off x="8380034" y="441136"/>
          <a:ext cx="35357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316">
                  <a:extLst>
                    <a:ext uri="{9D8B030D-6E8A-4147-A177-3AD203B41FA5}">
                      <a16:colId xmlns:a16="http://schemas.microsoft.com/office/drawing/2014/main" val="813375794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4169413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waveforms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7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[0.02, -0.03, …]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0, electrode 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9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[…]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0, electrode 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0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0, electrode 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2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1, electrode 0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5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1, electrode 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8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0, spike 1, electrode 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19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0, electrode 0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0, electrode 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1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1, electrode 0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62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1, electrode 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1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2, electrode 0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04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1, spike 2, electrode 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[…]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2, spike 0, electrode 0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708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2A661E-2D5B-40E3-B3F3-02E0D45F9044}"/>
              </a:ext>
            </a:extLst>
          </p:cNvPr>
          <p:cNvSpPr txBox="1"/>
          <p:nvPr/>
        </p:nvSpPr>
        <p:spPr>
          <a:xfrm>
            <a:off x="52954" y="3139112"/>
            <a:ext cx="5535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2 spikes and each spike was recorded from 3 electrodes.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3 spikes and each spike was recorded from 2 electrodes.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1 spike and each spike was recorded from 1 electrode.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29AD7A9-5945-4CDB-B394-AE6528C03FA6}"/>
              </a:ext>
            </a:extLst>
          </p:cNvPr>
          <p:cNvSpPr/>
          <p:nvPr/>
        </p:nvSpPr>
        <p:spPr>
          <a:xfrm>
            <a:off x="8088227" y="860382"/>
            <a:ext cx="244127" cy="1009290"/>
          </a:xfrm>
          <a:prstGeom prst="leftBrace">
            <a:avLst/>
          </a:prstGeom>
          <a:ln w="28575">
            <a:solidFill>
              <a:srgbClr val="D3E8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3033E6-E17B-4135-A2BF-3C28CB0B2FDA}"/>
              </a:ext>
            </a:extLst>
          </p:cNvPr>
          <p:cNvSpPr/>
          <p:nvPr/>
        </p:nvSpPr>
        <p:spPr>
          <a:xfrm>
            <a:off x="8088225" y="3085228"/>
            <a:ext cx="244127" cy="630936"/>
          </a:xfrm>
          <a:prstGeom prst="leftBrac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B3A1797-1C12-41EE-B296-39417C5F18C2}"/>
              </a:ext>
            </a:extLst>
          </p:cNvPr>
          <p:cNvSpPr/>
          <p:nvPr/>
        </p:nvSpPr>
        <p:spPr>
          <a:xfrm>
            <a:off x="8088222" y="1968492"/>
            <a:ext cx="244127" cy="100929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7C4EC42-4D85-4898-906F-2A3CD7744EEF}"/>
              </a:ext>
            </a:extLst>
          </p:cNvPr>
          <p:cNvSpPr/>
          <p:nvPr/>
        </p:nvSpPr>
        <p:spPr>
          <a:xfrm>
            <a:off x="8088221" y="3829199"/>
            <a:ext cx="244127" cy="630936"/>
          </a:xfrm>
          <a:prstGeom prst="lef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269CD4B-6FC2-44C3-BC1D-723FAD860AD7}"/>
              </a:ext>
            </a:extLst>
          </p:cNvPr>
          <p:cNvSpPr/>
          <p:nvPr/>
        </p:nvSpPr>
        <p:spPr>
          <a:xfrm>
            <a:off x="8088221" y="4573170"/>
            <a:ext cx="244127" cy="630936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DBDFFB5-03E6-4AA8-8D53-16C334DC0638}"/>
              </a:ext>
            </a:extLst>
          </p:cNvPr>
          <p:cNvSpPr/>
          <p:nvPr/>
        </p:nvSpPr>
        <p:spPr>
          <a:xfrm>
            <a:off x="8088221" y="5308515"/>
            <a:ext cx="244127" cy="250077"/>
          </a:xfrm>
          <a:prstGeom prst="leftBrac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C46FA09-9912-400D-8C9F-20983E2ABE26}"/>
              </a:ext>
            </a:extLst>
          </p:cNvPr>
          <p:cNvSpPr/>
          <p:nvPr/>
        </p:nvSpPr>
        <p:spPr>
          <a:xfrm>
            <a:off x="4531621" y="858898"/>
            <a:ext cx="244127" cy="651913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FE33293-1B4F-43E3-9D96-27E1FED35926}"/>
              </a:ext>
            </a:extLst>
          </p:cNvPr>
          <p:cNvSpPr/>
          <p:nvPr/>
        </p:nvSpPr>
        <p:spPr>
          <a:xfrm>
            <a:off x="4531620" y="1588707"/>
            <a:ext cx="244127" cy="1026285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27B9A04-C5D0-4CB6-94A7-EFE15AF26CDA}"/>
              </a:ext>
            </a:extLst>
          </p:cNvPr>
          <p:cNvSpPr/>
          <p:nvPr/>
        </p:nvSpPr>
        <p:spPr>
          <a:xfrm>
            <a:off x="4531619" y="2717088"/>
            <a:ext cx="244127" cy="260694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D36090-410A-41AA-86E5-80FCF96AF3AE}"/>
              </a:ext>
            </a:extLst>
          </p:cNvPr>
          <p:cNvCxnSpPr>
            <a:cxnSpLocks/>
          </p:cNvCxnSpPr>
          <p:nvPr/>
        </p:nvCxnSpPr>
        <p:spPr>
          <a:xfrm>
            <a:off x="3407569" y="991158"/>
            <a:ext cx="934743" cy="1681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7FF3C-96DC-40CE-8FEB-58A6D06E5525}"/>
              </a:ext>
            </a:extLst>
          </p:cNvPr>
          <p:cNvCxnSpPr>
            <a:cxnSpLocks/>
          </p:cNvCxnSpPr>
          <p:nvPr/>
        </p:nvCxnSpPr>
        <p:spPr>
          <a:xfrm>
            <a:off x="3407569" y="1343025"/>
            <a:ext cx="911018" cy="7588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5ED819-4219-4BC9-9090-A021B2829EC7}"/>
              </a:ext>
            </a:extLst>
          </p:cNvPr>
          <p:cNvCxnSpPr>
            <a:cxnSpLocks/>
          </p:cNvCxnSpPr>
          <p:nvPr/>
        </p:nvCxnSpPr>
        <p:spPr>
          <a:xfrm>
            <a:off x="3407569" y="1721644"/>
            <a:ext cx="911018" cy="11142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FEA802-5DA2-44F9-A27E-619CC54E5347}"/>
              </a:ext>
            </a:extLst>
          </p:cNvPr>
          <p:cNvCxnSpPr>
            <a:cxnSpLocks/>
          </p:cNvCxnSpPr>
          <p:nvPr/>
        </p:nvCxnSpPr>
        <p:spPr>
          <a:xfrm>
            <a:off x="6729413" y="991158"/>
            <a:ext cx="1169505" cy="382700"/>
          </a:xfrm>
          <a:prstGeom prst="straightConnector1">
            <a:avLst/>
          </a:prstGeom>
          <a:ln w="38100">
            <a:solidFill>
              <a:srgbClr val="D3E8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F08C2E-D87C-4516-ABE9-DB48ADA3D382}"/>
              </a:ext>
            </a:extLst>
          </p:cNvPr>
          <p:cNvCxnSpPr>
            <a:cxnSpLocks/>
          </p:cNvCxnSpPr>
          <p:nvPr/>
        </p:nvCxnSpPr>
        <p:spPr>
          <a:xfrm>
            <a:off x="6729413" y="1366522"/>
            <a:ext cx="1169505" cy="114063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FD4F4-DB55-4F9E-9887-DDAC4D3CAE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4267" y="1739076"/>
            <a:ext cx="1124084" cy="1669228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FFE94-4765-46A6-893C-D0D423A955F6}"/>
              </a:ext>
            </a:extLst>
          </p:cNvPr>
          <p:cNvCxnSpPr>
            <a:cxnSpLocks/>
          </p:cNvCxnSpPr>
          <p:nvPr/>
        </p:nvCxnSpPr>
        <p:spPr>
          <a:xfrm>
            <a:off x="6729413" y="2101849"/>
            <a:ext cx="1169505" cy="208879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B41A7-FB5A-438D-A94D-5BF0F31F4EF5}"/>
              </a:ext>
            </a:extLst>
          </p:cNvPr>
          <p:cNvCxnSpPr>
            <a:cxnSpLocks/>
          </p:cNvCxnSpPr>
          <p:nvPr/>
        </p:nvCxnSpPr>
        <p:spPr>
          <a:xfrm>
            <a:off x="6729413" y="2452688"/>
            <a:ext cx="1169505" cy="24359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4A961-57BD-453B-A825-44D3CAA06033}"/>
              </a:ext>
            </a:extLst>
          </p:cNvPr>
          <p:cNvCxnSpPr>
            <a:cxnSpLocks/>
          </p:cNvCxnSpPr>
          <p:nvPr/>
        </p:nvCxnSpPr>
        <p:spPr>
          <a:xfrm>
            <a:off x="6729413" y="2807494"/>
            <a:ext cx="1169505" cy="268398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FEE35C-3CAE-4148-B6C6-3C14FD2D23EA}"/>
              </a:ext>
            </a:extLst>
          </p:cNvPr>
          <p:cNvSpPr txBox="1"/>
          <p:nvPr/>
        </p:nvSpPr>
        <p:spPr>
          <a:xfrm>
            <a:off x="51099" y="4460135"/>
            <a:ext cx="76995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['waveforms'][:]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all waveforms for all electrodes for all spikes for all units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(a list of lists of lists of 1-D waveform arrays)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['waveforms'][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all waveforms for all electrodes for all spikes for unit 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['waveforms'][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][j]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all waveforms for all electrodes for spike 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unit 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['waveforms'][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][j][k]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14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waveform for electrode </a:t>
            </a:r>
            <a:r>
              <a:rPr lang="en-US" altLang="en-US" sz="1400" dirty="0">
                <a:solidFill>
                  <a:srgbClr val="1D1C1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en-US" altLang="en-US" sz="14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spike </a:t>
            </a:r>
            <a:r>
              <a:rPr lang="en-US" altLang="en-US" sz="1400" dirty="0">
                <a:solidFill>
                  <a:srgbClr val="1D1C1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  <a:r>
              <a:rPr lang="en-US" altLang="en-US" sz="14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unit </a:t>
            </a:r>
            <a:r>
              <a:rPr lang="en-US" altLang="en-US" sz="1400" dirty="0" err="1">
                <a:solidFill>
                  <a:srgbClr val="1D1C1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99033-E812-4CA5-8B5C-1453B5B9CC55}"/>
              </a:ext>
            </a:extLst>
          </p:cNvPr>
          <p:cNvSpPr/>
          <p:nvPr/>
        </p:nvSpPr>
        <p:spPr>
          <a:xfrm>
            <a:off x="5333" y="0"/>
            <a:ext cx="12181334" cy="58780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80274-CE84-4E7B-A7F9-988B32B2C240}"/>
              </a:ext>
            </a:extLst>
          </p:cNvPr>
          <p:cNvSpPr txBox="1"/>
          <p:nvPr/>
        </p:nvSpPr>
        <p:spPr>
          <a:xfrm>
            <a:off x="5333" y="51291"/>
            <a:ext cx="237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&lt;</a:t>
            </a:r>
            <a:r>
              <a:rPr lang="en-US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DynamicTable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3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4D21A-A1B2-42BE-905E-08865B6080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662" y="441135"/>
          <a:ext cx="4658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408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24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DAC3CC-3DF4-4B2C-9AAE-99ACB810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45457"/>
              </p:ext>
            </p:extLst>
          </p:nvPr>
        </p:nvGraphicFramePr>
        <p:xfrm>
          <a:off x="836008" y="441136"/>
          <a:ext cx="18786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17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electrodes_index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569F8-5905-47AE-AE48-72DDEDCDD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50791"/>
              </p:ext>
            </p:extLst>
          </p:nvPr>
        </p:nvGraphicFramePr>
        <p:xfrm>
          <a:off x="4089980" y="441136"/>
          <a:ext cx="12821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113">
                  <a:extLst>
                    <a:ext uri="{9D8B030D-6E8A-4147-A177-3AD203B41FA5}">
                      <a16:colId xmlns:a16="http://schemas.microsoft.com/office/drawing/2014/main" val="81337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electrodes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D3E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0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2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8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98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2A661E-2D5B-40E3-B3F3-02E0D45F9044}"/>
              </a:ext>
            </a:extLst>
          </p:cNvPr>
          <p:cNvSpPr txBox="1"/>
          <p:nvPr/>
        </p:nvSpPr>
        <p:spPr>
          <a:xfrm>
            <a:off x="51562" y="3090945"/>
            <a:ext cx="5841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electrodes column contains row indices of the electrodes table.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was recorded from 3 electrodes (rows 0, 1, 3 of electrodes table).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was recorded from 2 electrodes (rows 1, 2 of electrodes table).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was recorded from 1 electrode (row 3 of electrodes table).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C46FA09-9912-400D-8C9F-20983E2ABE26}"/>
              </a:ext>
            </a:extLst>
          </p:cNvPr>
          <p:cNvSpPr/>
          <p:nvPr/>
        </p:nvSpPr>
        <p:spPr>
          <a:xfrm>
            <a:off x="3792795" y="858898"/>
            <a:ext cx="244127" cy="106559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FE33293-1B4F-43E3-9D96-27E1FED35926}"/>
              </a:ext>
            </a:extLst>
          </p:cNvPr>
          <p:cNvSpPr/>
          <p:nvPr/>
        </p:nvSpPr>
        <p:spPr>
          <a:xfrm>
            <a:off x="3792794" y="1963079"/>
            <a:ext cx="244127" cy="651913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27B9A04-C5D0-4CB6-94A7-EFE15AF26CDA}"/>
              </a:ext>
            </a:extLst>
          </p:cNvPr>
          <p:cNvSpPr/>
          <p:nvPr/>
        </p:nvSpPr>
        <p:spPr>
          <a:xfrm>
            <a:off x="3792793" y="2717088"/>
            <a:ext cx="244127" cy="260694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D36090-410A-41AA-86E5-80FCF96AF3AE}"/>
              </a:ext>
            </a:extLst>
          </p:cNvPr>
          <p:cNvCxnSpPr>
            <a:cxnSpLocks/>
          </p:cNvCxnSpPr>
          <p:nvPr/>
        </p:nvCxnSpPr>
        <p:spPr>
          <a:xfrm>
            <a:off x="2668743" y="991158"/>
            <a:ext cx="949032" cy="4005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7FF3C-96DC-40CE-8FEB-58A6D06E5525}"/>
              </a:ext>
            </a:extLst>
          </p:cNvPr>
          <p:cNvCxnSpPr>
            <a:cxnSpLocks/>
          </p:cNvCxnSpPr>
          <p:nvPr/>
        </p:nvCxnSpPr>
        <p:spPr>
          <a:xfrm>
            <a:off x="2668743" y="1343025"/>
            <a:ext cx="911018" cy="9189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5ED819-4219-4BC9-9090-A021B2829EC7}"/>
              </a:ext>
            </a:extLst>
          </p:cNvPr>
          <p:cNvCxnSpPr>
            <a:cxnSpLocks/>
          </p:cNvCxnSpPr>
          <p:nvPr/>
        </p:nvCxnSpPr>
        <p:spPr>
          <a:xfrm>
            <a:off x="2668743" y="1721644"/>
            <a:ext cx="911018" cy="11142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FEE35C-3CAE-4148-B6C6-3C14FD2D23EA}"/>
              </a:ext>
            </a:extLst>
          </p:cNvPr>
          <p:cNvSpPr txBox="1"/>
          <p:nvPr/>
        </p:nvSpPr>
        <p:spPr>
          <a:xfrm>
            <a:off x="51562" y="4078090"/>
            <a:ext cx="5392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nwbfile.units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['electrodes’][i]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pandas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referenced rows from the electrodes table for unit 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99033-E812-4CA5-8B5C-1453B5B9CC55}"/>
              </a:ext>
            </a:extLst>
          </p:cNvPr>
          <p:cNvSpPr/>
          <p:nvPr/>
        </p:nvSpPr>
        <p:spPr>
          <a:xfrm>
            <a:off x="5333" y="-1"/>
            <a:ext cx="5887893" cy="49225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80274-CE84-4E7B-A7F9-988B32B2C240}"/>
              </a:ext>
            </a:extLst>
          </p:cNvPr>
          <p:cNvSpPr txBox="1"/>
          <p:nvPr/>
        </p:nvSpPr>
        <p:spPr>
          <a:xfrm>
            <a:off x="5333" y="51291"/>
            <a:ext cx="237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&lt;</a:t>
            </a:r>
            <a:r>
              <a:rPr lang="en-US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DynamicTable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95F2137-0B28-4CCE-B48A-1B069132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7574"/>
              </p:ext>
            </p:extLst>
          </p:nvPr>
        </p:nvGraphicFramePr>
        <p:xfrm>
          <a:off x="6744276" y="445557"/>
          <a:ext cx="465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408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038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78D0B93-DADD-4B00-B94E-4E6BD2B13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32242"/>
              </p:ext>
            </p:extLst>
          </p:nvPr>
        </p:nvGraphicFramePr>
        <p:xfrm>
          <a:off x="7385975" y="445557"/>
          <a:ext cx="465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C24593A3-8A48-49BE-9EC6-9C6915D14D7E}"/>
              </a:ext>
            </a:extLst>
          </p:cNvPr>
          <p:cNvSpPr/>
          <p:nvPr/>
        </p:nvSpPr>
        <p:spPr>
          <a:xfrm>
            <a:off x="6588948" y="4421"/>
            <a:ext cx="3206623" cy="2540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8275E7-993A-4602-9F84-DF732FD68693}"/>
              </a:ext>
            </a:extLst>
          </p:cNvPr>
          <p:cNvSpPr txBox="1"/>
          <p:nvPr/>
        </p:nvSpPr>
        <p:spPr>
          <a:xfrm>
            <a:off x="6588947" y="55713"/>
            <a:ext cx="288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electrodes &lt;</a:t>
            </a:r>
            <a:r>
              <a:rPr lang="en-US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DynamicTable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A2813DC-61E8-4248-BDDE-07675EC93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9329"/>
              </p:ext>
            </p:extLst>
          </p:nvPr>
        </p:nvGraphicFramePr>
        <p:xfrm>
          <a:off x="8027674" y="445557"/>
          <a:ext cx="465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CF20A03-162B-45CC-A25A-5B4025489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9155"/>
              </p:ext>
            </p:extLst>
          </p:nvPr>
        </p:nvGraphicFramePr>
        <p:xfrm>
          <a:off x="8669372" y="445557"/>
          <a:ext cx="465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1">
                  <a:extLst>
                    <a:ext uri="{9D8B030D-6E8A-4147-A177-3AD203B41FA5}">
                      <a16:colId xmlns:a16="http://schemas.microsoft.com/office/drawing/2014/main" val="38388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038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CFA919D-E811-4AA3-812F-63173CBD96AC}"/>
              </a:ext>
            </a:extLst>
          </p:cNvPr>
          <p:cNvSpPr txBox="1"/>
          <p:nvPr/>
        </p:nvSpPr>
        <p:spPr>
          <a:xfrm>
            <a:off x="9307843" y="13990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6A926E-CC68-4FE3-ADA6-50E06156559D}"/>
              </a:ext>
            </a:extLst>
          </p:cNvPr>
          <p:cNvCxnSpPr>
            <a:cxnSpLocks/>
          </p:cNvCxnSpPr>
          <p:nvPr/>
        </p:nvCxnSpPr>
        <p:spPr>
          <a:xfrm>
            <a:off x="5349744" y="992629"/>
            <a:ext cx="1394532" cy="8612"/>
          </a:xfrm>
          <a:prstGeom prst="straightConnector1">
            <a:avLst/>
          </a:prstGeom>
          <a:ln w="38100">
            <a:solidFill>
              <a:srgbClr val="D3E8C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2FFBC8-4CFE-4ACD-8D03-213EB1D4DFF7}"/>
              </a:ext>
            </a:extLst>
          </p:cNvPr>
          <p:cNvCxnSpPr>
            <a:cxnSpLocks/>
          </p:cNvCxnSpPr>
          <p:nvPr/>
        </p:nvCxnSpPr>
        <p:spPr>
          <a:xfrm>
            <a:off x="5349744" y="1364045"/>
            <a:ext cx="1394532" cy="861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4AE26D-F2E8-419A-AC90-3AD1D998FBE1}"/>
              </a:ext>
            </a:extLst>
          </p:cNvPr>
          <p:cNvCxnSpPr>
            <a:cxnSpLocks/>
          </p:cNvCxnSpPr>
          <p:nvPr/>
        </p:nvCxnSpPr>
        <p:spPr>
          <a:xfrm>
            <a:off x="5349744" y="1739252"/>
            <a:ext cx="1394532" cy="3733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8F9F37-1422-47FB-B087-0B62D9590CA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349744" y="1372657"/>
            <a:ext cx="1394532" cy="739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4D3A81-CD87-4C1E-9828-9589F502C488}"/>
              </a:ext>
            </a:extLst>
          </p:cNvPr>
          <p:cNvCxnSpPr>
            <a:cxnSpLocks/>
          </p:cNvCxnSpPr>
          <p:nvPr/>
        </p:nvCxnSpPr>
        <p:spPr>
          <a:xfrm flipV="1">
            <a:off x="5349744" y="1739076"/>
            <a:ext cx="1394532" cy="743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139BF2-5774-4B64-9433-C19BE2447199}"/>
              </a:ext>
            </a:extLst>
          </p:cNvPr>
          <p:cNvCxnSpPr>
            <a:cxnSpLocks/>
          </p:cNvCxnSpPr>
          <p:nvPr/>
        </p:nvCxnSpPr>
        <p:spPr>
          <a:xfrm flipV="1">
            <a:off x="5349744" y="2121167"/>
            <a:ext cx="1394532" cy="73989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543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33</cp:revision>
  <dcterms:created xsi:type="dcterms:W3CDTF">2020-06-29T18:55:04Z</dcterms:created>
  <dcterms:modified xsi:type="dcterms:W3CDTF">2020-07-30T09:14:56Z</dcterms:modified>
</cp:coreProperties>
</file>