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F8F"/>
    <a:srgbClr val="104B7C"/>
    <a:srgbClr val="D17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1"/>
    <p:restoredTop sz="96327"/>
  </p:normalViewPr>
  <p:slideViewPr>
    <p:cSldViewPr snapToGrid="0" showGuides="1">
      <p:cViewPr varScale="1">
        <p:scale>
          <a:sx n="143" d="100"/>
          <a:sy n="143" d="100"/>
        </p:scale>
        <p:origin x="224" y="504"/>
      </p:cViewPr>
      <p:guideLst>
        <p:guide orient="horz" pos="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5003-D478-E465-99D7-A3896DA34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E460-38E7-3E5A-F077-2847A24F5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467CA-EAA2-18FD-C582-EB878A2A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A939-E808-342F-72BE-8DF4BE68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6D7F-7059-8F26-27F7-3D3FE707B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4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D792-2EB0-5EA5-C9D2-9FCB2E16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C9731-F3D0-07D8-E033-524D5C336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4CF72-9341-7352-38A1-BA26B9FE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C6E6-0064-4708-615E-CC885B4E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1673-22DE-4AEF-64AC-F2CD4984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DF961-4AC1-9E6C-34FD-966CD6CF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F582-5C2D-B386-1A1C-93C13382A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8B6E3-BE8F-B4C8-95D9-A3D5B1F9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01BB6-33CE-F2FB-4F3F-6E38557F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352F-0DC8-FCCB-728B-5EB25BFB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85F5-F33E-9625-CF38-B9D1541C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9273-D15B-FCEB-CB77-30FA7572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3B5C-0C9A-8494-4B7A-FACFF058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9026E-6C58-B800-1629-67731133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C5823-8AA7-28C1-BE16-4AF1BAA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813E-57D3-373B-060D-5EE37F74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5E9BD-C7ED-67EC-066F-90725D0C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F429-1B4D-D15B-8C76-6579227E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47A6-E1A5-9B61-F8C2-9C8F974F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DA64E-980A-3DAE-5E3F-EF0D76F2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9910-AA86-4E96-D7A9-4F5157FE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D28C-80FF-2735-F509-2117CD30D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17E4DD-2FE8-ABDC-D6E0-5DEDAABF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24EA1-0D12-99E2-21B2-2BC79D70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9DCCD-9D47-BBEC-0D72-43FC5CBB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8D4FC-DC4E-46B3-67D9-1DBE4EDF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9CA6-747C-0E96-F384-B8D37184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EFFB1-F57E-F909-F249-74D9F06B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64C3F-7588-2057-311E-596F0085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A4BA7-79C0-3662-30EC-69B19AACB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BC983-A482-A3F2-6471-E81757839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F395E-E867-FAA0-DB5A-550670E13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B1725-ABE3-0521-ECDE-7FB2939C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CF9C3-9EAF-2B66-693F-517564D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5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D04D-BF4B-4847-BD72-BB17DAF8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B6855-D942-B827-5EEA-FAC4CC87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19A1F-7D4E-144A-55CD-329EAE2E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3025A-915A-D782-7A60-4316B7B0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47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6BE8A-7E04-D3AC-CBF5-AB1410F8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FA6B1-090C-B166-F362-4B4951F9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3CCB-0A97-76A1-F9A6-7EABF66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8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2C8A-61D5-29D6-004A-9C5A1E16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C4D0-BC46-4A29-2A37-99E61919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21D1F-DDBF-D6C0-4263-53F704FF9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9190-E22E-4099-4FAB-25A49ED3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2DF73-A881-6DB6-763C-37421943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E563-7870-AC91-B369-2CE4B8A1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2C1C-2FE8-2BFC-0E1D-94E48227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D8EE0-2480-5F2E-9B66-A66E2ECD3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47E8FC-12CA-7DD8-04FE-CAA1098E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9723-6AD3-885B-C8ED-7D74786E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B7D3-014D-1E78-6467-B5EB4395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3E7F9-84FF-F2F1-5388-9589A580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9FDB9-5856-526A-CCB7-9CC549F9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D18FD-928E-5307-A6A8-C4AEF8AB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858E6-80F8-1088-D97B-BD456329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D6447-76E9-F14A-9D19-B07BE3F5AF50}" type="datetimeFigureOut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19B0A-27EE-9CCE-27A3-5ECC83A0C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37F28-03DB-3597-79B6-3B823CC4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0D6EA-0252-2545-B662-0BCFCC52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B924A6FC-48BC-1F0E-3D77-01CA4358D919}"/>
              </a:ext>
            </a:extLst>
          </p:cNvPr>
          <p:cNvSpPr>
            <a:spLocks/>
          </p:cNvSpPr>
          <p:nvPr/>
        </p:nvSpPr>
        <p:spPr>
          <a:xfrm>
            <a:off x="3347013" y="1698102"/>
            <a:ext cx="5463250" cy="2928396"/>
          </a:xfrm>
          <a:custGeom>
            <a:avLst/>
            <a:gdLst>
              <a:gd name="connsiteX0" fmla="*/ 2685323 w 5370646"/>
              <a:gd name="connsiteY0" fmla="*/ 0 h 2456725"/>
              <a:gd name="connsiteX1" fmla="*/ 5368876 w 5370646"/>
              <a:gd name="connsiteY1" fmla="*/ 2421679 h 2456725"/>
              <a:gd name="connsiteX2" fmla="*/ 5370646 w 5370646"/>
              <a:gd name="connsiteY2" fmla="*/ 2456725 h 2456725"/>
              <a:gd name="connsiteX3" fmla="*/ 4587049 w 5370646"/>
              <a:gd name="connsiteY3" fmla="*/ 2456725 h 2456725"/>
              <a:gd name="connsiteX4" fmla="*/ 4520679 w 5370646"/>
              <a:gd name="connsiteY4" fmla="*/ 2249382 h 2456725"/>
              <a:gd name="connsiteX5" fmla="*/ 2346957 w 5370646"/>
              <a:gd name="connsiteY5" fmla="*/ 601883 h 2456725"/>
              <a:gd name="connsiteX6" fmla="*/ 151481 w 5370646"/>
              <a:gd name="connsiteY6" fmla="*/ 2310266 h 2456725"/>
              <a:gd name="connsiteX7" fmla="*/ 107266 w 5370646"/>
              <a:gd name="connsiteY7" fmla="*/ 2456725 h 2456725"/>
              <a:gd name="connsiteX8" fmla="*/ 0 w 5370646"/>
              <a:gd name="connsiteY8" fmla="*/ 2456725 h 2456725"/>
              <a:gd name="connsiteX9" fmla="*/ 1770 w 5370646"/>
              <a:gd name="connsiteY9" fmla="*/ 2421679 h 2456725"/>
              <a:gd name="connsiteX10" fmla="*/ 2685323 w 5370646"/>
              <a:gd name="connsiteY10" fmla="*/ 0 h 245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70646" h="2456725">
                <a:moveTo>
                  <a:pt x="2685323" y="0"/>
                </a:moveTo>
                <a:cubicBezTo>
                  <a:pt x="4081989" y="0"/>
                  <a:pt x="5230739" y="1061458"/>
                  <a:pt x="5368876" y="2421679"/>
                </a:cubicBezTo>
                <a:lnTo>
                  <a:pt x="5370646" y="2456725"/>
                </a:lnTo>
                <a:lnTo>
                  <a:pt x="4587049" y="2456725"/>
                </a:lnTo>
                <a:lnTo>
                  <a:pt x="4520679" y="2249382"/>
                </a:lnTo>
                <a:cubicBezTo>
                  <a:pt x="4162547" y="1281216"/>
                  <a:pt x="3324134" y="601883"/>
                  <a:pt x="2346957" y="601883"/>
                </a:cubicBezTo>
                <a:cubicBezTo>
                  <a:pt x="1349423" y="601883"/>
                  <a:pt x="496495" y="1309817"/>
                  <a:pt x="151481" y="2310266"/>
                </a:cubicBezTo>
                <a:lnTo>
                  <a:pt x="107266" y="2456725"/>
                </a:lnTo>
                <a:lnTo>
                  <a:pt x="0" y="2456725"/>
                </a:lnTo>
                <a:lnTo>
                  <a:pt x="1770" y="2421679"/>
                </a:lnTo>
                <a:cubicBezTo>
                  <a:pt x="139908" y="1061458"/>
                  <a:pt x="1288657" y="0"/>
                  <a:pt x="2685323" y="0"/>
                </a:cubicBezTo>
                <a:close/>
              </a:path>
            </a:pathLst>
          </a:custGeom>
          <a:gradFill flip="none" rotWithShape="1">
            <a:gsLst>
              <a:gs pos="35000">
                <a:srgbClr val="8F8F8F"/>
              </a:gs>
              <a:gs pos="2000">
                <a:schemeClr val="bg1"/>
              </a:gs>
              <a:gs pos="58000">
                <a:srgbClr val="8F8F8F"/>
              </a:gs>
              <a:gs pos="69000">
                <a:srgbClr val="D17128"/>
              </a:gs>
              <a:gs pos="100000">
                <a:srgbClr val="D17128"/>
              </a:gs>
            </a:gsLst>
            <a:lin ang="1800000" scaled="0"/>
            <a:tileRect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Graphic 27" descr="Gauge with solid fill">
            <a:extLst>
              <a:ext uri="{FF2B5EF4-FFF2-40B4-BE49-F238E27FC236}">
                <a16:creationId xmlns:a16="http://schemas.microsoft.com/office/drawing/2014/main" id="{B4C927B2-6CDA-48EB-E50C-47AFA6F2DC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1" t="23258" r="1850" b="23117"/>
          <a:stretch/>
        </p:blipFill>
        <p:spPr>
          <a:xfrm>
            <a:off x="2976622" y="1258263"/>
            <a:ext cx="6238755" cy="34955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9F6FD8-BEAB-32AA-F570-A45ACCBE8D80}"/>
              </a:ext>
            </a:extLst>
          </p:cNvPr>
          <p:cNvSpPr txBox="1"/>
          <p:nvPr/>
        </p:nvSpPr>
        <p:spPr>
          <a:xfrm>
            <a:off x="3555359" y="4152344"/>
            <a:ext cx="571021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104B7C"/>
                </a:solidFill>
                <a:latin typeface="Conthrax Sb" panose="020B0707020201080204" pitchFamily="34" charset="0"/>
              </a:rPr>
              <a:t>NWB </a:t>
            </a:r>
          </a:p>
          <a:p>
            <a:r>
              <a:rPr lang="en-US" sz="5200" dirty="0">
                <a:solidFill>
                  <a:srgbClr val="104B7C"/>
                </a:solidFill>
                <a:latin typeface="Conthrax Sb" panose="020B0707020201080204" pitchFamily="34" charset="0"/>
              </a:rPr>
              <a:t>Benchmarks</a:t>
            </a:r>
          </a:p>
        </p:txBody>
      </p:sp>
      <p:pic>
        <p:nvPicPr>
          <p:cNvPr id="3" name="Picture 2" descr="A blue and orange hexagons&#10;&#10;Description automatically generated">
            <a:extLst>
              <a:ext uri="{FF2B5EF4-FFF2-40B4-BE49-F238E27FC236}">
                <a16:creationId xmlns:a16="http://schemas.microsoft.com/office/drawing/2014/main" id="{1A3DA750-F861-DF39-D390-5AAD96C78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873" y="1028754"/>
            <a:ext cx="1645444" cy="13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73211-E304-E97B-B3A0-F69A4361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D32AE-B481-85BA-7799-4E1FEDA955BE}"/>
              </a:ext>
            </a:extLst>
          </p:cNvPr>
          <p:cNvGrpSpPr>
            <a:grpSpLocks noChangeAspect="1"/>
          </p:cNvGrpSpPr>
          <p:nvPr/>
        </p:nvGrpSpPr>
        <p:grpSpPr>
          <a:xfrm>
            <a:off x="2027582" y="2203067"/>
            <a:ext cx="8707799" cy="2451866"/>
            <a:chOff x="1268671" y="1408865"/>
            <a:chExt cx="6446094" cy="1815035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32FA317-2596-9D62-8A9F-07AAB4169F21}"/>
                </a:ext>
              </a:extLst>
            </p:cNvPr>
            <p:cNvSpPr/>
            <p:nvPr/>
          </p:nvSpPr>
          <p:spPr>
            <a:xfrm>
              <a:off x="1617718" y="2176765"/>
              <a:ext cx="1047140" cy="1047135"/>
            </a:xfrm>
            <a:custGeom>
              <a:avLst/>
              <a:gdLst>
                <a:gd name="connsiteX0" fmla="*/ 523570 w 1047140"/>
                <a:gd name="connsiteY0" fmla="*/ 0 h 1047135"/>
                <a:gd name="connsiteX1" fmla="*/ 0 w 1047140"/>
                <a:gd name="connsiteY1" fmla="*/ 523568 h 1047135"/>
                <a:gd name="connsiteX2" fmla="*/ 523570 w 1047140"/>
                <a:gd name="connsiteY2" fmla="*/ 1047136 h 1047135"/>
                <a:gd name="connsiteX3" fmla="*/ 1047141 w 1047140"/>
                <a:gd name="connsiteY3" fmla="*/ 523568 h 1047135"/>
                <a:gd name="connsiteX4" fmla="*/ 523570 w 1047140"/>
                <a:gd name="connsiteY4" fmla="*/ 0 h 1047135"/>
                <a:gd name="connsiteX5" fmla="*/ 523570 w 1047140"/>
                <a:gd name="connsiteY5" fmla="*/ 698091 h 1047135"/>
                <a:gd name="connsiteX6" fmla="*/ 349047 w 1047140"/>
                <a:gd name="connsiteY6" fmla="*/ 523568 h 1047135"/>
                <a:gd name="connsiteX7" fmla="*/ 523570 w 1047140"/>
                <a:gd name="connsiteY7" fmla="*/ 349045 h 1047135"/>
                <a:gd name="connsiteX8" fmla="*/ 698094 w 1047140"/>
                <a:gd name="connsiteY8" fmla="*/ 523568 h 1047135"/>
                <a:gd name="connsiteX9" fmla="*/ 523570 w 1047140"/>
                <a:gd name="connsiteY9" fmla="*/ 698091 h 10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140" h="1047135">
                  <a:moveTo>
                    <a:pt x="523570" y="0"/>
                  </a:moveTo>
                  <a:cubicBezTo>
                    <a:pt x="234413" y="0"/>
                    <a:pt x="0" y="234412"/>
                    <a:pt x="0" y="523568"/>
                  </a:cubicBezTo>
                  <a:cubicBezTo>
                    <a:pt x="0" y="812724"/>
                    <a:pt x="234413" y="1047136"/>
                    <a:pt x="523570" y="1047136"/>
                  </a:cubicBezTo>
                  <a:cubicBezTo>
                    <a:pt x="812728" y="1047136"/>
                    <a:pt x="1047141" y="812724"/>
                    <a:pt x="1047141" y="523568"/>
                  </a:cubicBezTo>
                  <a:cubicBezTo>
                    <a:pt x="1047141" y="234412"/>
                    <a:pt x="812728" y="0"/>
                    <a:pt x="523570" y="0"/>
                  </a:cubicBezTo>
                  <a:close/>
                  <a:moveTo>
                    <a:pt x="523570" y="698091"/>
                  </a:moveTo>
                  <a:cubicBezTo>
                    <a:pt x="427185" y="698091"/>
                    <a:pt x="349047" y="619953"/>
                    <a:pt x="349047" y="523568"/>
                  </a:cubicBezTo>
                  <a:cubicBezTo>
                    <a:pt x="349047" y="427183"/>
                    <a:pt x="427185" y="349045"/>
                    <a:pt x="523570" y="349045"/>
                  </a:cubicBezTo>
                  <a:cubicBezTo>
                    <a:pt x="619956" y="349045"/>
                    <a:pt x="698094" y="427183"/>
                    <a:pt x="698094" y="523568"/>
                  </a:cubicBezTo>
                  <a:cubicBezTo>
                    <a:pt x="698094" y="619953"/>
                    <a:pt x="619956" y="698091"/>
                    <a:pt x="523570" y="698091"/>
                  </a:cubicBezTo>
                  <a:close/>
                </a:path>
              </a:pathLst>
            </a:custGeom>
            <a:solidFill>
              <a:srgbClr val="8F8F8F"/>
            </a:solidFill>
            <a:ln w="69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104B7C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F981F9C8-6B46-C890-2B8B-1926B9F3F740}"/>
                </a:ext>
              </a:extLst>
            </p:cNvPr>
            <p:cNvSpPr/>
            <p:nvPr/>
          </p:nvSpPr>
          <p:spPr>
            <a:xfrm>
              <a:off x="1268671" y="1408865"/>
              <a:ext cx="1047140" cy="1047135"/>
            </a:xfrm>
            <a:custGeom>
              <a:avLst/>
              <a:gdLst>
                <a:gd name="connsiteX0" fmla="*/ 872617 w 1047140"/>
                <a:gd name="connsiteY0" fmla="*/ 558472 h 1047135"/>
                <a:gd name="connsiteX1" fmla="*/ 1047141 w 1047140"/>
                <a:gd name="connsiteY1" fmla="*/ 580323 h 1047135"/>
                <a:gd name="connsiteX2" fmla="*/ 1047141 w 1047140"/>
                <a:gd name="connsiteY2" fmla="*/ 209427 h 1047135"/>
                <a:gd name="connsiteX3" fmla="*/ 837713 w 1047140"/>
                <a:gd name="connsiteY3" fmla="*/ 0 h 1047135"/>
                <a:gd name="connsiteX4" fmla="*/ 0 w 1047140"/>
                <a:gd name="connsiteY4" fmla="*/ 0 h 1047135"/>
                <a:gd name="connsiteX5" fmla="*/ 0 w 1047140"/>
                <a:gd name="connsiteY5" fmla="*/ 1047136 h 1047135"/>
                <a:gd name="connsiteX6" fmla="*/ 182412 w 1047140"/>
                <a:gd name="connsiteY6" fmla="*/ 1047136 h 1047135"/>
                <a:gd name="connsiteX7" fmla="*/ 872617 w 1047140"/>
                <a:gd name="connsiteY7" fmla="*/ 558472 h 104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140" h="1047135">
                  <a:moveTo>
                    <a:pt x="872617" y="558472"/>
                  </a:moveTo>
                  <a:cubicBezTo>
                    <a:pt x="931460" y="558703"/>
                    <a:pt x="990058" y="566040"/>
                    <a:pt x="1047141" y="580323"/>
                  </a:cubicBezTo>
                  <a:lnTo>
                    <a:pt x="1047141" y="209427"/>
                  </a:lnTo>
                  <a:cubicBezTo>
                    <a:pt x="1047141" y="93761"/>
                    <a:pt x="953380" y="0"/>
                    <a:pt x="837713" y="0"/>
                  </a:cubicBezTo>
                  <a:lnTo>
                    <a:pt x="0" y="0"/>
                  </a:lnTo>
                  <a:lnTo>
                    <a:pt x="0" y="1047136"/>
                  </a:lnTo>
                  <a:lnTo>
                    <a:pt x="182412" y="1047136"/>
                  </a:lnTo>
                  <a:cubicBezTo>
                    <a:pt x="286006" y="754692"/>
                    <a:pt x="562363" y="559031"/>
                    <a:pt x="872617" y="558472"/>
                  </a:cubicBezTo>
                  <a:close/>
                </a:path>
              </a:pathLst>
            </a:custGeom>
            <a:solidFill>
              <a:srgbClr val="104B7C"/>
            </a:solidFill>
            <a:ln w="69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104B7C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A5C4F69-9360-5680-B481-72DCB86FEA96}"/>
                </a:ext>
              </a:extLst>
            </p:cNvPr>
            <p:cNvSpPr/>
            <p:nvPr/>
          </p:nvSpPr>
          <p:spPr>
            <a:xfrm>
              <a:off x="2423110" y="1548483"/>
              <a:ext cx="5291655" cy="1675416"/>
            </a:xfrm>
            <a:custGeom>
              <a:avLst/>
              <a:gdLst>
                <a:gd name="connsiteX0" fmla="*/ 1296500 w 5291655"/>
                <a:gd name="connsiteY0" fmla="*/ 0 h 1675416"/>
                <a:gd name="connsiteX1" fmla="*/ 1428509 w 5291655"/>
                <a:gd name="connsiteY1" fmla="*/ 0 h 1675416"/>
                <a:gd name="connsiteX2" fmla="*/ 1498319 w 5291655"/>
                <a:gd name="connsiteY2" fmla="*/ 69809 h 1675416"/>
                <a:gd name="connsiteX3" fmla="*/ 1498319 w 5291655"/>
                <a:gd name="connsiteY3" fmla="*/ 333687 h 1675416"/>
                <a:gd name="connsiteX4" fmla="*/ 1501327 w 5291655"/>
                <a:gd name="connsiteY4" fmla="*/ 338665 h 1675416"/>
                <a:gd name="connsiteX5" fmla="*/ 1511024 w 5291655"/>
                <a:gd name="connsiteY5" fmla="*/ 336829 h 1675416"/>
                <a:gd name="connsiteX6" fmla="*/ 1546850 w 5291655"/>
                <a:gd name="connsiteY6" fmla="*/ 286217 h 1675416"/>
                <a:gd name="connsiteX7" fmla="*/ 1892085 w 5291655"/>
                <a:gd name="connsiteY7" fmla="*/ 271669 h 1675416"/>
                <a:gd name="connsiteX8" fmla="*/ 1906634 w 5291655"/>
                <a:gd name="connsiteY8" fmla="*/ 616903 h 1675416"/>
                <a:gd name="connsiteX9" fmla="*/ 1905077 w 5291655"/>
                <a:gd name="connsiteY9" fmla="*/ 620742 h 1675416"/>
                <a:gd name="connsiteX10" fmla="*/ 1911450 w 5291655"/>
                <a:gd name="connsiteY10" fmla="*/ 628281 h 1675416"/>
                <a:gd name="connsiteX11" fmla="*/ 2462945 w 5291655"/>
                <a:gd name="connsiteY11" fmla="*/ 628281 h 1675416"/>
                <a:gd name="connsiteX12" fmla="*/ 2527379 w 5291655"/>
                <a:gd name="connsiteY12" fmla="*/ 483288 h 1675416"/>
                <a:gd name="connsiteX13" fmla="*/ 2622948 w 5291655"/>
                <a:gd name="connsiteY13" fmla="*/ 441403 h 1675416"/>
                <a:gd name="connsiteX14" fmla="*/ 3580437 w 5291655"/>
                <a:gd name="connsiteY14" fmla="*/ 665063 h 1675416"/>
                <a:gd name="connsiteX15" fmla="*/ 3837033 w 5291655"/>
                <a:gd name="connsiteY15" fmla="*/ 723579 h 1675416"/>
                <a:gd name="connsiteX16" fmla="*/ 3844162 w 5291655"/>
                <a:gd name="connsiteY16" fmla="*/ 717698 h 1675416"/>
                <a:gd name="connsiteX17" fmla="*/ 4136893 w 5291655"/>
                <a:gd name="connsiteY17" fmla="*/ 628280 h 1675416"/>
                <a:gd name="connsiteX18" fmla="*/ 4571046 w 5291655"/>
                <a:gd name="connsiteY18" fmla="*/ 859117 h 1675416"/>
                <a:gd name="connsiteX19" fmla="*/ 4586902 w 5291655"/>
                <a:gd name="connsiteY19" fmla="*/ 888329 h 1675416"/>
                <a:gd name="connsiteX20" fmla="*/ 5207256 w 5291655"/>
                <a:gd name="connsiteY20" fmla="*/ 1155561 h 1675416"/>
                <a:gd name="connsiteX21" fmla="*/ 5291655 w 5291655"/>
                <a:gd name="connsiteY21" fmla="*/ 1283800 h 1675416"/>
                <a:gd name="connsiteX22" fmla="*/ 5291655 w 5291655"/>
                <a:gd name="connsiteY22" fmla="*/ 1401359 h 1675416"/>
                <a:gd name="connsiteX23" fmla="*/ 5152036 w 5291655"/>
                <a:gd name="connsiteY23" fmla="*/ 1540977 h 1675416"/>
                <a:gd name="connsiteX24" fmla="*/ 4484192 w 5291655"/>
                <a:gd name="connsiteY24" fmla="*/ 1540977 h 1675416"/>
                <a:gd name="connsiteX25" fmla="*/ 4429626 w 5291655"/>
                <a:gd name="connsiteY25" fmla="*/ 1585998 h 1675416"/>
                <a:gd name="connsiteX26" fmla="*/ 4136893 w 5291655"/>
                <a:gd name="connsiteY26" fmla="*/ 1675416 h 1675416"/>
                <a:gd name="connsiteX27" fmla="*/ 3844162 w 5291655"/>
                <a:gd name="connsiteY27" fmla="*/ 1585998 h 1675416"/>
                <a:gd name="connsiteX28" fmla="*/ 3786241 w 5291655"/>
                <a:gd name="connsiteY28" fmla="*/ 1538209 h 1675416"/>
                <a:gd name="connsiteX29" fmla="*/ 3617406 w 5291655"/>
                <a:gd name="connsiteY29" fmla="*/ 1536740 h 1675416"/>
                <a:gd name="connsiteX30" fmla="*/ 3196572 w 5291655"/>
                <a:gd name="connsiteY30" fmla="*/ 1535799 h 1675416"/>
                <a:gd name="connsiteX31" fmla="*/ 341368 w 5291655"/>
                <a:gd name="connsiteY31" fmla="*/ 1535799 h 1675416"/>
                <a:gd name="connsiteX32" fmla="*/ 451178 w 5291655"/>
                <a:gd name="connsiteY32" fmla="*/ 1151849 h 1675416"/>
                <a:gd name="connsiteX33" fmla="*/ 0 w 5291655"/>
                <a:gd name="connsiteY33" fmla="*/ 475400 h 1675416"/>
                <a:gd name="connsiteX34" fmla="*/ 1113390 w 5291655"/>
                <a:gd name="connsiteY34" fmla="*/ 34905 h 1675416"/>
                <a:gd name="connsiteX35" fmla="*/ 1296500 w 5291655"/>
                <a:gd name="connsiteY35" fmla="*/ 0 h 167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91655" h="1675416">
                  <a:moveTo>
                    <a:pt x="1296500" y="0"/>
                  </a:moveTo>
                  <a:lnTo>
                    <a:pt x="1428509" y="0"/>
                  </a:lnTo>
                  <a:cubicBezTo>
                    <a:pt x="1467065" y="0"/>
                    <a:pt x="1498319" y="31254"/>
                    <a:pt x="1498319" y="69809"/>
                  </a:cubicBezTo>
                  <a:lnTo>
                    <a:pt x="1498319" y="333687"/>
                  </a:lnTo>
                  <a:cubicBezTo>
                    <a:pt x="1498549" y="335705"/>
                    <a:pt x="1499645" y="337520"/>
                    <a:pt x="1501327" y="338665"/>
                  </a:cubicBezTo>
                  <a:cubicBezTo>
                    <a:pt x="1504511" y="340836"/>
                    <a:pt x="1508853" y="340012"/>
                    <a:pt x="1511024" y="336829"/>
                  </a:cubicBezTo>
                  <a:cubicBezTo>
                    <a:pt x="1520769" y="318504"/>
                    <a:pt x="1532811" y="301498"/>
                    <a:pt x="1546850" y="286217"/>
                  </a:cubicBezTo>
                  <a:cubicBezTo>
                    <a:pt x="1638168" y="186872"/>
                    <a:pt x="1792733" y="180359"/>
                    <a:pt x="1892085" y="271669"/>
                  </a:cubicBezTo>
                  <a:cubicBezTo>
                    <a:pt x="1991438" y="362986"/>
                    <a:pt x="1997951" y="517550"/>
                    <a:pt x="1906634" y="616903"/>
                  </a:cubicBezTo>
                  <a:cubicBezTo>
                    <a:pt x="1905740" y="617999"/>
                    <a:pt x="1905196" y="619332"/>
                    <a:pt x="1905077" y="620742"/>
                  </a:cubicBezTo>
                  <a:cubicBezTo>
                    <a:pt x="1904756" y="624582"/>
                    <a:pt x="1907611" y="627960"/>
                    <a:pt x="1911450" y="628281"/>
                  </a:cubicBezTo>
                  <a:lnTo>
                    <a:pt x="2462945" y="628281"/>
                  </a:lnTo>
                  <a:lnTo>
                    <a:pt x="2527379" y="483288"/>
                  </a:lnTo>
                  <a:cubicBezTo>
                    <a:pt x="2543651" y="446757"/>
                    <a:pt x="2585055" y="428614"/>
                    <a:pt x="2622948" y="441403"/>
                  </a:cubicBezTo>
                  <a:cubicBezTo>
                    <a:pt x="2736702" y="472887"/>
                    <a:pt x="3158570" y="568975"/>
                    <a:pt x="3580437" y="665063"/>
                  </a:cubicBezTo>
                  <a:lnTo>
                    <a:pt x="3837033" y="723579"/>
                  </a:lnTo>
                  <a:lnTo>
                    <a:pt x="3844162" y="717698"/>
                  </a:lnTo>
                  <a:cubicBezTo>
                    <a:pt x="3927724" y="661244"/>
                    <a:pt x="4028459" y="628280"/>
                    <a:pt x="4136893" y="628280"/>
                  </a:cubicBezTo>
                  <a:cubicBezTo>
                    <a:pt x="4317617" y="628280"/>
                    <a:pt x="4476956" y="719847"/>
                    <a:pt x="4571046" y="859117"/>
                  </a:cubicBezTo>
                  <a:lnTo>
                    <a:pt x="4586902" y="888329"/>
                  </a:lnTo>
                  <a:lnTo>
                    <a:pt x="5207256" y="1155561"/>
                  </a:lnTo>
                  <a:cubicBezTo>
                    <a:pt x="5258474" y="1177613"/>
                    <a:pt x="5291655" y="1228037"/>
                    <a:pt x="5291655" y="1283800"/>
                  </a:cubicBezTo>
                  <a:lnTo>
                    <a:pt x="5291655" y="1401359"/>
                  </a:lnTo>
                  <a:cubicBezTo>
                    <a:pt x="5291655" y="1478470"/>
                    <a:pt x="5229148" y="1540977"/>
                    <a:pt x="5152036" y="1540977"/>
                  </a:cubicBezTo>
                  <a:lnTo>
                    <a:pt x="4484192" y="1540977"/>
                  </a:lnTo>
                  <a:lnTo>
                    <a:pt x="4429626" y="1585998"/>
                  </a:lnTo>
                  <a:cubicBezTo>
                    <a:pt x="4346063" y="1642452"/>
                    <a:pt x="4245328" y="1675416"/>
                    <a:pt x="4136893" y="1675416"/>
                  </a:cubicBezTo>
                  <a:cubicBezTo>
                    <a:pt x="4028459" y="1675416"/>
                    <a:pt x="3927724" y="1642452"/>
                    <a:pt x="3844162" y="1585998"/>
                  </a:cubicBezTo>
                  <a:lnTo>
                    <a:pt x="3786241" y="1538209"/>
                  </a:lnTo>
                  <a:lnTo>
                    <a:pt x="3617406" y="1536740"/>
                  </a:lnTo>
                  <a:cubicBezTo>
                    <a:pt x="3461174" y="1534691"/>
                    <a:pt x="3314955" y="1533183"/>
                    <a:pt x="3196572" y="1535799"/>
                  </a:cubicBezTo>
                  <a:lnTo>
                    <a:pt x="341368" y="1535799"/>
                  </a:lnTo>
                  <a:cubicBezTo>
                    <a:pt x="413076" y="1420565"/>
                    <a:pt x="451115" y="1287572"/>
                    <a:pt x="451178" y="1151849"/>
                  </a:cubicBezTo>
                  <a:cubicBezTo>
                    <a:pt x="450836" y="856054"/>
                    <a:pt x="272962" y="589370"/>
                    <a:pt x="0" y="475400"/>
                  </a:cubicBezTo>
                  <a:lnTo>
                    <a:pt x="1113390" y="34905"/>
                  </a:lnTo>
                  <a:cubicBezTo>
                    <a:pt x="1171687" y="11854"/>
                    <a:pt x="1233811" y="14"/>
                    <a:pt x="1296500" y="0"/>
                  </a:cubicBezTo>
                  <a:close/>
                </a:path>
              </a:pathLst>
            </a:custGeom>
            <a:solidFill>
              <a:srgbClr val="104B7C"/>
            </a:solidFill>
            <a:ln w="69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104B7C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B41126D-313B-49A3-1F07-52B711175EDB}"/>
              </a:ext>
            </a:extLst>
          </p:cNvPr>
          <p:cNvSpPr txBox="1"/>
          <p:nvPr/>
        </p:nvSpPr>
        <p:spPr>
          <a:xfrm>
            <a:off x="4334541" y="3602814"/>
            <a:ext cx="5911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i="1" dirty="0">
                <a:ln>
                  <a:solidFill>
                    <a:schemeClr val="bg1"/>
                  </a:solidFill>
                </a:ln>
                <a:solidFill>
                  <a:srgbClr val="D17128"/>
                </a:solidFill>
                <a:latin typeface="Conthrax Sb" panose="020B0707020201080204" pitchFamily="34" charset="0"/>
              </a:rPr>
              <a:t>Benchmarks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8ECED-CA5C-0AF6-10B1-36E0C6AB3A04}"/>
              </a:ext>
            </a:extLst>
          </p:cNvPr>
          <p:cNvSpPr txBox="1"/>
          <p:nvPr/>
        </p:nvSpPr>
        <p:spPr>
          <a:xfrm>
            <a:off x="4128161" y="3128774"/>
            <a:ext cx="5285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chemeClr val="bg1"/>
                </a:solidFill>
                <a:latin typeface="Conthrax Sb" panose="020B0707020201080204" pitchFamily="34" charset="0"/>
              </a:rPr>
              <a:t>NWB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9E2AA5-C0D9-63DA-604D-ED7975027D9C}"/>
              </a:ext>
            </a:extLst>
          </p:cNvPr>
          <p:cNvCxnSpPr>
            <a:cxnSpLocks/>
          </p:cNvCxnSpPr>
          <p:nvPr/>
        </p:nvCxnSpPr>
        <p:spPr>
          <a:xfrm flipH="1">
            <a:off x="1659836" y="3947664"/>
            <a:ext cx="703299" cy="0"/>
          </a:xfrm>
          <a:prstGeom prst="line">
            <a:avLst/>
          </a:prstGeom>
          <a:ln w="127000"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D8E2F1-224F-9B09-9785-C70EA7F75D63}"/>
              </a:ext>
            </a:extLst>
          </p:cNvPr>
          <p:cNvCxnSpPr>
            <a:cxnSpLocks/>
          </p:cNvCxnSpPr>
          <p:nvPr/>
        </p:nvCxnSpPr>
        <p:spPr>
          <a:xfrm flipH="1">
            <a:off x="1977887" y="4227446"/>
            <a:ext cx="471515" cy="0"/>
          </a:xfrm>
          <a:prstGeom prst="line">
            <a:avLst/>
          </a:prstGeom>
          <a:ln w="76200"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D0C7F7-A81D-803F-951C-3E67C1A83620}"/>
              </a:ext>
            </a:extLst>
          </p:cNvPr>
          <p:cNvCxnSpPr>
            <a:cxnSpLocks/>
          </p:cNvCxnSpPr>
          <p:nvPr/>
        </p:nvCxnSpPr>
        <p:spPr>
          <a:xfrm flipH="1">
            <a:off x="2200328" y="4466510"/>
            <a:ext cx="425259" cy="0"/>
          </a:xfrm>
          <a:prstGeom prst="line">
            <a:avLst/>
          </a:prstGeom>
          <a:ln w="25400"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9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Conthrax Sb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2</cp:revision>
  <dcterms:created xsi:type="dcterms:W3CDTF">2024-02-25T04:40:52Z</dcterms:created>
  <dcterms:modified xsi:type="dcterms:W3CDTF">2024-02-25T05:40:26Z</dcterms:modified>
</cp:coreProperties>
</file>