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B640-2F74-DE39-1ADE-EB6DFAB01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BA75D-0096-0F07-1C3A-967EA3DE5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D650A-A300-F0C3-129B-57D19850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92BD-E404-6C9B-5FE8-B5612E35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78D5-53E1-9807-DF47-B54C171C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5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7813-1627-82CB-E7B1-02DC9ABB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3DCB5-CFFE-BA43-EDEE-C0345997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3553-1F70-3E5F-B3FA-5F6C2153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C422-2D56-213E-70B4-688C7A1D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DA68-59DA-F1D0-ADD1-EF6E037D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4D6C2-44B5-AE6B-BFF5-08F78E3C5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2D5A8-124C-0F8D-3211-67C6D34D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90AE-1E01-EC3E-E76D-5555F4DD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0433-9E35-6F2B-D3E0-8F6BBBA4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FFB3-DB2D-0B20-EA52-DD4873D8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D750-E4E5-9821-4FF9-26B5BFE2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ED55-2F3F-D80D-25D7-E4B6EFF1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7DCC-3018-5CC2-BB7B-1F195641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5116-7F0C-8EF5-F57F-F74F6A12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BDDA-AB6A-4A0B-D72E-052CFBFC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6910-F05C-06B3-11EC-E035CEC7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567EF-0F27-CE60-BB61-37900E33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59AA-DB01-5A9C-283D-93B9A009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72F4-8ADA-6BD6-DD9F-963A9556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36A1-30A1-716F-5562-8AFDCBE5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7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0EF8-745D-9950-1DFA-80E35036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6FD7-4C4E-2B97-A984-5A033DDF3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BF667-07D6-71D7-929D-FAB0FF853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1780C-3E4B-F05A-FCC3-59D438FC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3AE2-B254-A25A-E1FC-EE63E0D2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6620A-1656-E065-B63A-3A5937D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E34E-F591-D396-AB53-90DE078A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7EC4-82FC-C2FE-8B11-47479417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13BE5-CF14-0373-4351-435188BBC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93AC-F3D5-4499-EA79-D63C556C5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45CE4-E477-6AF0-0810-78AE3C67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B37C0-3014-1E80-FC50-2B1F4B66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8BCC6-A76E-A3BB-2E6F-7B028A16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B90A-740A-AB33-AD8D-99357868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5CD0-642D-6085-5B23-9036B9B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42D02-34AD-20B4-9DEA-1F3D27C8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0B115-2189-1953-4744-C4B14E79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D71FB-9F72-C85E-3D48-D40ECFAC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881EC-8D9E-79BC-A644-73C0139B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3B03-14D9-F038-0BB1-5BA2588A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7F4D-25CB-74E6-BE70-BB27F7E4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0EC8-86C6-572C-EFD4-A06A901C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AD89-4700-43C5-3D32-7716DD73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2D69B-B833-D4ED-64B0-2D7BA6AD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2D852-A61A-FFA6-052F-3C1E4903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EBE01-E2CE-F3AD-442F-A5E1B68B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1674C-629B-9BFD-6280-B604612E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CD28-7753-D890-4C14-0F7DFA28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7B419-0DAD-C06B-43D9-466117B0C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2EB91-9003-9C82-E2A1-D95E1E01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1D24-8617-E0E2-CF4B-C3CCEEA7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F59D-AC89-ED8B-4E70-A4E1D28D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0F31-144D-9175-6B7E-09E235AD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C6013-AD57-E154-47DF-D8F2574C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5DC7-2343-726A-242D-7F582EEF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E13C7-C9BA-A0AC-89FB-76A72F3D5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DAA9-3F3D-D447-9CCA-6BF986D808B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8CA6-5BC8-ED8F-58F6-375C1C459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0D1A9-9BD0-4F91-AAA6-5FFF07FD6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6D7B-CF9B-3649-9C9E-D8D99C15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47C20-FEAF-2D2E-7F7E-F2361883D197}"/>
              </a:ext>
            </a:extLst>
          </p:cNvPr>
          <p:cNvSpPr txBox="1"/>
          <p:nvPr/>
        </p:nvSpPr>
        <p:spPr>
          <a:xfrm>
            <a:off x="0" y="392966"/>
            <a:ext cx="121920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Brain Data     </a:t>
            </a:r>
            <a:r>
              <a:rPr lang="en-US" sz="4400" dirty="0" err="1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odeling</a:t>
            </a:r>
            <a:r>
              <a:rPr lang="en-US" sz="4400" dirty="0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 </a:t>
            </a:r>
            <a:r>
              <a:rPr lang="en-US" sz="4400" dirty="0" err="1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Hackashop</a:t>
            </a:r>
            <a:r>
              <a:rPr lang="en-US" sz="4400" dirty="0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 </a:t>
            </a:r>
            <a:endParaRPr lang="en-US" sz="4400" dirty="0">
              <a:solidFill>
                <a:srgbClr val="080808"/>
              </a:solidFill>
              <a:latin typeface="Conthrax Sb" panose="020B0707020201080204" pitchFamily="34" charset="0"/>
            </a:endParaRPr>
          </a:p>
          <a:p>
            <a:pPr algn="ctr"/>
            <a:endParaRPr lang="en-US" sz="2200" dirty="0">
              <a:solidFill>
                <a:srgbClr val="080808"/>
              </a:solidFill>
              <a:latin typeface="Conthrax Sb" panose="020B0707020201080204" pitchFamily="34" charset="0"/>
            </a:endParaRPr>
          </a:p>
          <a:p>
            <a:pPr algn="ctr"/>
            <a:r>
              <a:rPr lang="en-US" sz="2200" dirty="0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2024: </a:t>
            </a:r>
            <a:r>
              <a:rPr lang="en-US" sz="2200" dirty="0" err="1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LinkML</a:t>
            </a:r>
            <a:r>
              <a:rPr lang="en-US" sz="2200" dirty="0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 and Neurophysi</a:t>
            </a:r>
            <a:r>
              <a:rPr lang="en-US" sz="2200" dirty="0">
                <a:solidFill>
                  <a:srgbClr val="080808"/>
                </a:solidFill>
                <a:latin typeface="Conthrax Sb" panose="020B0707020201080204" pitchFamily="34" charset="0"/>
              </a:rPr>
              <a:t>ology</a:t>
            </a:r>
          </a:p>
          <a:p>
            <a:pPr algn="ctr"/>
            <a:endParaRPr lang="en-US" sz="2200" dirty="0">
              <a:solidFill>
                <a:srgbClr val="080808"/>
              </a:solidFill>
              <a:effectLst/>
              <a:latin typeface="Conthrax Sb" panose="020B0707020201080204" pitchFamily="34" charset="0"/>
            </a:endParaRPr>
          </a:p>
          <a:p>
            <a:pPr algn="ctr"/>
            <a:r>
              <a:rPr lang="en-US" sz="2200" dirty="0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sponsored by</a:t>
            </a:r>
            <a:endParaRPr lang="en-US" sz="2200" dirty="0">
              <a:solidFill>
                <a:srgbClr val="080808"/>
              </a:solidFill>
              <a:latin typeface="Conthrax Sb" panose="020B0707020201080204" pitchFamily="34" charset="0"/>
            </a:endParaRPr>
          </a:p>
          <a:p>
            <a:pPr algn="ctr"/>
            <a:endParaRPr lang="en-US" sz="1000" dirty="0">
              <a:solidFill>
                <a:srgbClr val="080808"/>
              </a:solidFill>
              <a:latin typeface="Conthrax Sb" panose="020B0707020201080204" pitchFamily="34" charset="0"/>
            </a:endParaRPr>
          </a:p>
          <a:p>
            <a:pPr algn="ctr"/>
            <a:r>
              <a:rPr lang="en-US" sz="3200" b="1" dirty="0">
                <a:solidFill>
                  <a:srgbClr val="080808"/>
                </a:solidFill>
                <a:latin typeface="Conthrax Sb" panose="020B0707020201080204" pitchFamily="34" charset="0"/>
              </a:rPr>
              <a:t>   +</a:t>
            </a:r>
            <a:r>
              <a:rPr lang="en-US" sz="2200" dirty="0">
                <a:solidFill>
                  <a:srgbClr val="080808"/>
                </a:solidFill>
                <a:effectLst/>
                <a:latin typeface="Conthrax Sb" panose="020B0707020201080204" pitchFamily="34" charset="0"/>
              </a:rPr>
              <a:t> </a:t>
            </a:r>
          </a:p>
        </p:txBody>
      </p:sp>
      <p:pic>
        <p:nvPicPr>
          <p:cNvPr id="1026" name="Picture 2" descr="LinkML - Linked data Modeling Language">
            <a:extLst>
              <a:ext uri="{FF2B5EF4-FFF2-40B4-BE49-F238E27FC236}">
                <a16:creationId xmlns:a16="http://schemas.microsoft.com/office/drawing/2014/main" id="{E098E1C2-0260-8C01-B9E1-88B990822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5" t="7086"/>
          <a:stretch/>
        </p:blipFill>
        <p:spPr bwMode="auto">
          <a:xfrm>
            <a:off x="4258850" y="404572"/>
            <a:ext cx="946568" cy="8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mote hackathon">
            <a:extLst>
              <a:ext uri="{FF2B5EF4-FFF2-40B4-BE49-F238E27FC236}">
                <a16:creationId xmlns:a16="http://schemas.microsoft.com/office/drawing/2014/main" id="{7F3F8ABF-095B-E728-4EFD-A9C2B0A2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30" y="2618337"/>
            <a:ext cx="2684473" cy="4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dandi/dandi-archive: DANDI API server and Web app">
            <a:extLst>
              <a:ext uri="{FF2B5EF4-FFF2-40B4-BE49-F238E27FC236}">
                <a16:creationId xmlns:a16="http://schemas.microsoft.com/office/drawing/2014/main" id="{B3614F81-E679-E325-3254-F021D39B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28" y="2508262"/>
            <a:ext cx="1683141" cy="6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6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Conthrax Sb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2</cp:revision>
  <dcterms:created xsi:type="dcterms:W3CDTF">2023-12-23T02:49:11Z</dcterms:created>
  <dcterms:modified xsi:type="dcterms:W3CDTF">2023-12-23T03:03:49Z</dcterms:modified>
</cp:coreProperties>
</file>