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128"/>
    <a:srgbClr val="8F8F8F"/>
    <a:srgbClr val="104B7C"/>
    <a:srgbClr val="003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6"/>
    <p:restoredTop sz="94720"/>
  </p:normalViewPr>
  <p:slideViewPr>
    <p:cSldViewPr snapToGrid="0" showGuides="1">
      <p:cViewPr varScale="1">
        <p:scale>
          <a:sx n="196" d="100"/>
          <a:sy n="196" d="100"/>
        </p:scale>
        <p:origin x="192" y="408"/>
      </p:cViewPr>
      <p:guideLst>
        <p:guide orient="horz" pos="34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6799-AA6E-4858-308B-4C31B605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1D73E-A057-53DD-E6C5-C705E372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B78B5-0DA9-DEFA-126D-B55D4156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C8BAD-F38C-9ACE-8957-5987936C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711D-B236-3EAB-D7CA-50D0B6B6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EDB9-AECF-A591-3017-73DE9CD5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08F56-1397-0ACA-8A51-D8D0A622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71430-8DC9-5173-55CF-F07E49CD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5131-DC71-020C-6F9D-CB7649F3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8832-87EE-9033-4A4A-4330F42C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EE377-E6C1-3122-B6E5-36E31A254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4E7A6-7F61-F091-A5DB-B7784826A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7771-BB42-F8B8-7292-0D04969E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4C3D-2AD6-628F-4740-E63667F6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422A-AAF2-5F09-4C4A-A5F35B14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EA04-514D-ECA8-ACB4-E0F99A25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C843-B2FD-80EC-6CED-B2611FCE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006D-0422-E902-9FEE-2C8A568D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CA7-B487-9836-F34D-1678C69F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A57B-8EFF-D09E-CBB6-08D2D81D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D72F-4A46-9A33-D77B-7140E42D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76019-CEC6-7E18-F70C-948A9580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4C11-FC6E-4E58-9475-DDA59D74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22C1-D065-0C61-FEEB-4B03E0CB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1349-ED5F-69C4-B6FC-37FC5BB8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3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DE6A-D085-A29C-C957-52775285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8D0E-2CB3-AD41-84FA-490A56E35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F8ABB-38ED-A71E-A970-52A021291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F8BC-DC6A-1454-4769-7E296F3E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7AEED-3A7E-CD46-1712-2C536E45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AFF18-ADC6-677E-D523-1D529E98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25E5-2C3F-E43B-A152-A8C06158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987E7-5EB8-8FB9-0F79-7FD9ECEB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9EA1-2D5B-6652-8E7B-1CF6F47B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0AF4A-03A4-F7CD-60E8-59C58D6E4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E269A-3D0B-9A6C-492C-EC5D5AC82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D1672-F914-7993-1764-D50DD53D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F00B9-43E1-B179-27E0-2A4945B8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58CD8-3CB6-384F-EA90-366FCA19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0666-B772-F79D-0E8C-17D6523A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68062-7E36-8527-9535-C5941896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04B5B-3116-C297-01BA-23DB853A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D9415-9CA5-1EF6-8618-C659136A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A06FB-EF8E-9185-5E04-D88D8703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D8263-71B1-40B5-34F1-C8ABD3AC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DA56-7E67-EEA3-2926-19F4590D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083D-464D-EDD9-D145-756524BA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92B3-AD6A-C28A-C26A-721E89CE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B436C-A855-966E-6460-09B55845A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0EB3B-D635-AA49-837E-BCDC8108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9F8EA-DA07-CA31-3B44-762AAA1A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AB805-736F-A0E4-5804-02B47D89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CFFD-35AB-6836-7B2B-34EC59D0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957B5-9972-21A9-5523-D322CC922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D8785-2DB2-99A3-66DD-254E920F6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CCEFA-5931-D75F-6FEC-211CF823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419B-D11D-B4D4-A77C-BBAC490E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86D6-0804-67F1-DF62-89AFC7AF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4B94B-2DA2-0F73-ABF6-2F5B25FD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F73A7-DB64-2E95-B57C-1B082B9B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B5DA-6C80-CCC0-CD65-A24EB0AA0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F6CB-A0EA-3740-B43F-C7EE59AB168B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F266-52BA-C1A3-92B1-7049CB60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338A-249C-1C7E-F6A4-731B1D137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982D-B2FE-0746-8498-0C72B261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5BF04DF-F7DC-F722-D905-F2A15A5218BD}"/>
              </a:ext>
            </a:extLst>
          </p:cNvPr>
          <p:cNvGrpSpPr/>
          <p:nvPr/>
        </p:nvGrpSpPr>
        <p:grpSpPr>
          <a:xfrm>
            <a:off x="1522823" y="2409421"/>
            <a:ext cx="10329896" cy="830998"/>
            <a:chOff x="1522823" y="2409421"/>
            <a:chExt cx="10329896" cy="8309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0519D6-F748-2E47-5D15-76D25918BB4D}"/>
                </a:ext>
              </a:extLst>
            </p:cNvPr>
            <p:cNvSpPr txBox="1"/>
            <p:nvPr/>
          </p:nvSpPr>
          <p:spPr>
            <a:xfrm>
              <a:off x="1522823" y="2409422"/>
              <a:ext cx="3328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104B7C"/>
                  </a:solidFill>
                  <a:latin typeface="Conthrax Sb" panose="020B0707020201080204" pitchFamily="34" charset="0"/>
                  <a:cs typeface="Arial" panose="020B0604020202020204" pitchFamily="34" charset="0"/>
                </a:rPr>
                <a:t>User Days</a:t>
              </a:r>
            </a:p>
            <a:p>
              <a:r>
                <a:rPr lang="en-US" sz="1200" dirty="0">
                  <a:solidFill>
                    <a:srgbClr val="104B7C"/>
                  </a:solidFill>
                  <a:latin typeface="Conthrax Sb" panose="020B0707020201080204" pitchFamily="34" charset="0"/>
                  <a:cs typeface="Arial" panose="020B0604020202020204" pitchFamily="34" charset="0"/>
                </a:rPr>
                <a:t>July 24-26, 2023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39DB0E-231D-C06A-1743-3663776A0DCD}"/>
                </a:ext>
              </a:extLst>
            </p:cNvPr>
            <p:cNvSpPr txBox="1"/>
            <p:nvPr/>
          </p:nvSpPr>
          <p:spPr>
            <a:xfrm>
              <a:off x="6868662" y="2409421"/>
              <a:ext cx="4984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>
                  <a:solidFill>
                    <a:srgbClr val="8F8F8F"/>
                  </a:solidFill>
                  <a:latin typeface="Conthrax Sb" panose="020B0707020201080204" pitchFamily="34" charset="0"/>
                  <a:cs typeface="Arial" panose="020B0604020202020204" pitchFamily="34" charset="0"/>
                </a:rPr>
                <a:t>Developer Days</a:t>
              </a:r>
            </a:p>
            <a:p>
              <a:pPr algn="r"/>
              <a:r>
                <a:rPr lang="en-US" sz="1200" dirty="0">
                  <a:solidFill>
                    <a:srgbClr val="8F8F8F"/>
                  </a:solidFill>
                  <a:latin typeface="Conthrax Sb" panose="020B0707020201080204" pitchFamily="34" charset="0"/>
                  <a:cs typeface="Arial" panose="020B0604020202020204" pitchFamily="34" charset="0"/>
                </a:rPr>
                <a:t>July 27-29, 2023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91CA35-82AB-538E-D6BC-AD75FDDECFFD}"/>
              </a:ext>
            </a:extLst>
          </p:cNvPr>
          <p:cNvGrpSpPr>
            <a:grpSpLocks noChangeAspect="1"/>
          </p:cNvGrpSpPr>
          <p:nvPr/>
        </p:nvGrpSpPr>
        <p:grpSpPr>
          <a:xfrm>
            <a:off x="5063371" y="2771461"/>
            <a:ext cx="1749150" cy="1048268"/>
            <a:chOff x="4881783" y="2836311"/>
            <a:chExt cx="1619249" cy="97041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10812D-ABFB-C03E-3DA6-1CD6562BA570}"/>
                </a:ext>
              </a:extLst>
            </p:cNvPr>
            <p:cNvSpPr/>
            <p:nvPr/>
          </p:nvSpPr>
          <p:spPr>
            <a:xfrm>
              <a:off x="5593132" y="3620414"/>
              <a:ext cx="146184" cy="157972"/>
            </a:xfrm>
            <a:custGeom>
              <a:avLst/>
              <a:gdLst>
                <a:gd name="connsiteX0" fmla="*/ 40446 w 146184"/>
                <a:gd name="connsiteY0" fmla="*/ 157972 h 157972"/>
                <a:gd name="connsiteX1" fmla="*/ 12464 w 146184"/>
                <a:gd name="connsiteY1" fmla="*/ 148645 h 157972"/>
                <a:gd name="connsiteX2" fmla="*/ 8733 w 146184"/>
                <a:gd name="connsiteY2" fmla="*/ 96411 h 157972"/>
                <a:gd name="connsiteX3" fmla="*/ 81487 w 146184"/>
                <a:gd name="connsiteY3" fmla="*/ 12464 h 157972"/>
                <a:gd name="connsiteX4" fmla="*/ 133721 w 146184"/>
                <a:gd name="connsiteY4" fmla="*/ 8733 h 157972"/>
                <a:gd name="connsiteX5" fmla="*/ 137452 w 146184"/>
                <a:gd name="connsiteY5" fmla="*/ 60966 h 157972"/>
                <a:gd name="connsiteX6" fmla="*/ 64697 w 146184"/>
                <a:gd name="connsiteY6" fmla="*/ 144914 h 157972"/>
                <a:gd name="connsiteX7" fmla="*/ 40446 w 146184"/>
                <a:gd name="connsiteY7" fmla="*/ 157972 h 15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184" h="157972">
                  <a:moveTo>
                    <a:pt x="40446" y="157972"/>
                  </a:moveTo>
                  <a:cubicBezTo>
                    <a:pt x="31119" y="157972"/>
                    <a:pt x="19926" y="156107"/>
                    <a:pt x="12464" y="148645"/>
                  </a:cubicBezTo>
                  <a:cubicBezTo>
                    <a:pt x="-2460" y="135586"/>
                    <a:pt x="-4326" y="111335"/>
                    <a:pt x="8733" y="96411"/>
                  </a:cubicBezTo>
                  <a:lnTo>
                    <a:pt x="81487" y="12464"/>
                  </a:lnTo>
                  <a:cubicBezTo>
                    <a:pt x="94545" y="-2460"/>
                    <a:pt x="118797" y="-4326"/>
                    <a:pt x="133721" y="8733"/>
                  </a:cubicBezTo>
                  <a:cubicBezTo>
                    <a:pt x="148645" y="21791"/>
                    <a:pt x="150510" y="46043"/>
                    <a:pt x="137452" y="60966"/>
                  </a:cubicBezTo>
                  <a:lnTo>
                    <a:pt x="64697" y="144914"/>
                  </a:lnTo>
                  <a:cubicBezTo>
                    <a:pt x="59101" y="152376"/>
                    <a:pt x="49774" y="156107"/>
                    <a:pt x="40446" y="157972"/>
                  </a:cubicBezTo>
                  <a:close/>
                </a:path>
              </a:pathLst>
            </a:custGeom>
            <a:solidFill>
              <a:srgbClr val="8F8F8F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F3BCED2-E03D-4CFB-C4E7-37168ACA3A3D}"/>
                </a:ext>
              </a:extLst>
            </p:cNvPr>
            <p:cNvSpPr/>
            <p:nvPr/>
          </p:nvSpPr>
          <p:spPr>
            <a:xfrm>
              <a:off x="5469098" y="3544883"/>
              <a:ext cx="177853" cy="191062"/>
            </a:xfrm>
            <a:custGeom>
              <a:avLst/>
              <a:gdLst>
                <a:gd name="connsiteX0" fmla="*/ 50684 w 177853"/>
                <a:gd name="connsiteY0" fmla="*/ 190596 h 191062"/>
                <a:gd name="connsiteX1" fmla="*/ 15240 w 177853"/>
                <a:gd name="connsiteY1" fmla="*/ 179403 h 191062"/>
                <a:gd name="connsiteX2" fmla="*/ 11509 w 177853"/>
                <a:gd name="connsiteY2" fmla="*/ 114111 h 191062"/>
                <a:gd name="connsiteX3" fmla="*/ 97322 w 177853"/>
                <a:gd name="connsiteY3" fmla="*/ 15240 h 191062"/>
                <a:gd name="connsiteX4" fmla="*/ 162614 w 177853"/>
                <a:gd name="connsiteY4" fmla="*/ 11509 h 191062"/>
                <a:gd name="connsiteX5" fmla="*/ 166345 w 177853"/>
                <a:gd name="connsiteY5" fmla="*/ 76801 h 191062"/>
                <a:gd name="connsiteX6" fmla="*/ 80532 w 177853"/>
                <a:gd name="connsiteY6" fmla="*/ 175672 h 191062"/>
                <a:gd name="connsiteX7" fmla="*/ 50684 w 177853"/>
                <a:gd name="connsiteY7" fmla="*/ 190596 h 19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853" h="191062">
                  <a:moveTo>
                    <a:pt x="50684" y="190596"/>
                  </a:moveTo>
                  <a:cubicBezTo>
                    <a:pt x="37626" y="192462"/>
                    <a:pt x="26433" y="188731"/>
                    <a:pt x="15240" y="179403"/>
                  </a:cubicBezTo>
                  <a:cubicBezTo>
                    <a:pt x="-3415" y="162614"/>
                    <a:pt x="-5281" y="132766"/>
                    <a:pt x="11509" y="114111"/>
                  </a:cubicBezTo>
                  <a:lnTo>
                    <a:pt x="97322" y="15240"/>
                  </a:lnTo>
                  <a:cubicBezTo>
                    <a:pt x="114111" y="-3415"/>
                    <a:pt x="143959" y="-5281"/>
                    <a:pt x="162614" y="11509"/>
                  </a:cubicBezTo>
                  <a:cubicBezTo>
                    <a:pt x="181269" y="28298"/>
                    <a:pt x="183134" y="58146"/>
                    <a:pt x="166345" y="76801"/>
                  </a:cubicBezTo>
                  <a:lnTo>
                    <a:pt x="80532" y="175672"/>
                  </a:lnTo>
                  <a:cubicBezTo>
                    <a:pt x="73070" y="185000"/>
                    <a:pt x="61877" y="190596"/>
                    <a:pt x="50684" y="190596"/>
                  </a:cubicBezTo>
                  <a:close/>
                </a:path>
              </a:pathLst>
            </a:custGeom>
            <a:solidFill>
              <a:srgbClr val="8F8F8F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30BB29C-E004-1E6E-A9E2-601C6818B020}"/>
                </a:ext>
              </a:extLst>
            </p:cNvPr>
            <p:cNvSpPr/>
            <p:nvPr/>
          </p:nvSpPr>
          <p:spPr>
            <a:xfrm>
              <a:off x="5342138" y="3457098"/>
              <a:ext cx="196721" cy="209715"/>
            </a:xfrm>
            <a:custGeom>
              <a:avLst/>
              <a:gdLst>
                <a:gd name="connsiteX0" fmla="*/ 60118 w 196721"/>
                <a:gd name="connsiteY0" fmla="*/ 209358 h 209715"/>
                <a:gd name="connsiteX1" fmla="*/ 19077 w 196721"/>
                <a:gd name="connsiteY1" fmla="*/ 196299 h 209715"/>
                <a:gd name="connsiteX2" fmla="*/ 13481 w 196721"/>
                <a:gd name="connsiteY2" fmla="*/ 117949 h 209715"/>
                <a:gd name="connsiteX3" fmla="*/ 99294 w 196721"/>
                <a:gd name="connsiteY3" fmla="*/ 19077 h 209715"/>
                <a:gd name="connsiteX4" fmla="*/ 177644 w 196721"/>
                <a:gd name="connsiteY4" fmla="*/ 13481 h 209715"/>
                <a:gd name="connsiteX5" fmla="*/ 183241 w 196721"/>
                <a:gd name="connsiteY5" fmla="*/ 91832 h 209715"/>
                <a:gd name="connsiteX6" fmla="*/ 97428 w 196721"/>
                <a:gd name="connsiteY6" fmla="*/ 190703 h 209715"/>
                <a:gd name="connsiteX7" fmla="*/ 60118 w 196721"/>
                <a:gd name="connsiteY7" fmla="*/ 209358 h 20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721" h="209715">
                  <a:moveTo>
                    <a:pt x="60118" y="209358"/>
                  </a:moveTo>
                  <a:cubicBezTo>
                    <a:pt x="45194" y="211223"/>
                    <a:pt x="30270" y="205627"/>
                    <a:pt x="19077" y="196299"/>
                  </a:cubicBezTo>
                  <a:cubicBezTo>
                    <a:pt x="-3309" y="175779"/>
                    <a:pt x="-7040" y="140335"/>
                    <a:pt x="13481" y="117949"/>
                  </a:cubicBezTo>
                  <a:lnTo>
                    <a:pt x="99294" y="19077"/>
                  </a:lnTo>
                  <a:cubicBezTo>
                    <a:pt x="119814" y="-3309"/>
                    <a:pt x="155258" y="-7040"/>
                    <a:pt x="177644" y="13481"/>
                  </a:cubicBezTo>
                  <a:cubicBezTo>
                    <a:pt x="200030" y="34001"/>
                    <a:pt x="203761" y="69446"/>
                    <a:pt x="183241" y="91832"/>
                  </a:cubicBezTo>
                  <a:lnTo>
                    <a:pt x="97428" y="190703"/>
                  </a:lnTo>
                  <a:cubicBezTo>
                    <a:pt x="88101" y="201896"/>
                    <a:pt x="73177" y="209358"/>
                    <a:pt x="60118" y="209358"/>
                  </a:cubicBezTo>
                  <a:close/>
                </a:path>
              </a:pathLst>
            </a:custGeom>
            <a:solidFill>
              <a:srgbClr val="8F8F8F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0EDD44C-A723-1516-ED1A-0222800B6E33}"/>
                </a:ext>
              </a:extLst>
            </p:cNvPr>
            <p:cNvSpPr/>
            <p:nvPr/>
          </p:nvSpPr>
          <p:spPr>
            <a:xfrm>
              <a:off x="5205957" y="3375016"/>
              <a:ext cx="209780" cy="222773"/>
            </a:xfrm>
            <a:custGeom>
              <a:avLst/>
              <a:gdLst>
                <a:gd name="connsiteX0" fmla="*/ 60118 w 209780"/>
                <a:gd name="connsiteY0" fmla="*/ 222416 h 222773"/>
                <a:gd name="connsiteX1" fmla="*/ 19077 w 209780"/>
                <a:gd name="connsiteY1" fmla="*/ 209358 h 222773"/>
                <a:gd name="connsiteX2" fmla="*/ 13481 w 209780"/>
                <a:gd name="connsiteY2" fmla="*/ 131007 h 222773"/>
                <a:gd name="connsiteX3" fmla="*/ 112352 w 209780"/>
                <a:gd name="connsiteY3" fmla="*/ 19077 h 222773"/>
                <a:gd name="connsiteX4" fmla="*/ 190703 w 209780"/>
                <a:gd name="connsiteY4" fmla="*/ 13481 h 222773"/>
                <a:gd name="connsiteX5" fmla="*/ 196299 w 209780"/>
                <a:gd name="connsiteY5" fmla="*/ 91832 h 222773"/>
                <a:gd name="connsiteX6" fmla="*/ 97428 w 209780"/>
                <a:gd name="connsiteY6" fmla="*/ 203761 h 222773"/>
                <a:gd name="connsiteX7" fmla="*/ 60118 w 209780"/>
                <a:gd name="connsiteY7" fmla="*/ 222416 h 22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780" h="222773">
                  <a:moveTo>
                    <a:pt x="60118" y="222416"/>
                  </a:moveTo>
                  <a:cubicBezTo>
                    <a:pt x="45194" y="224282"/>
                    <a:pt x="30270" y="218685"/>
                    <a:pt x="19077" y="209358"/>
                  </a:cubicBezTo>
                  <a:cubicBezTo>
                    <a:pt x="-3309" y="188837"/>
                    <a:pt x="-7040" y="153393"/>
                    <a:pt x="13481" y="131007"/>
                  </a:cubicBezTo>
                  <a:lnTo>
                    <a:pt x="112352" y="19077"/>
                  </a:lnTo>
                  <a:cubicBezTo>
                    <a:pt x="132873" y="-3309"/>
                    <a:pt x="168317" y="-7040"/>
                    <a:pt x="190703" y="13481"/>
                  </a:cubicBezTo>
                  <a:cubicBezTo>
                    <a:pt x="213089" y="34001"/>
                    <a:pt x="216820" y="69446"/>
                    <a:pt x="196299" y="91832"/>
                  </a:cubicBezTo>
                  <a:lnTo>
                    <a:pt x="97428" y="203761"/>
                  </a:lnTo>
                  <a:cubicBezTo>
                    <a:pt x="86235" y="214954"/>
                    <a:pt x="73177" y="220551"/>
                    <a:pt x="60118" y="222416"/>
                  </a:cubicBezTo>
                  <a:close/>
                </a:path>
              </a:pathLst>
            </a:custGeom>
            <a:solidFill>
              <a:srgbClr val="8F8F8F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E507F10-A701-EBEC-6843-A8FC3828EFF1}"/>
                </a:ext>
              </a:extLst>
            </p:cNvPr>
            <p:cNvSpPr/>
            <p:nvPr/>
          </p:nvSpPr>
          <p:spPr>
            <a:xfrm>
              <a:off x="4881783" y="2836311"/>
              <a:ext cx="373245" cy="444134"/>
            </a:xfrm>
            <a:custGeom>
              <a:avLst/>
              <a:gdLst>
                <a:gd name="connsiteX0" fmla="*/ 0 w 373245"/>
                <a:gd name="connsiteY0" fmla="*/ 350713 h 444134"/>
                <a:gd name="connsiteX1" fmla="*/ 143643 w 373245"/>
                <a:gd name="connsiteY1" fmla="*/ 438391 h 444134"/>
                <a:gd name="connsiteX2" fmla="*/ 194011 w 373245"/>
                <a:gd name="connsiteY2" fmla="*/ 425333 h 444134"/>
                <a:gd name="connsiteX3" fmla="*/ 367502 w 373245"/>
                <a:gd name="connsiteY3" fmla="*/ 138047 h 444134"/>
                <a:gd name="connsiteX4" fmla="*/ 354444 w 373245"/>
                <a:gd name="connsiteY4" fmla="*/ 87678 h 444134"/>
                <a:gd name="connsiteX5" fmla="*/ 212666 w 373245"/>
                <a:gd name="connsiteY5" fmla="*/ 0 h 444134"/>
                <a:gd name="connsiteX6" fmla="*/ 0 w 373245"/>
                <a:gd name="connsiteY6" fmla="*/ 350713 h 44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45" h="444134">
                  <a:moveTo>
                    <a:pt x="0" y="350713"/>
                  </a:moveTo>
                  <a:lnTo>
                    <a:pt x="143643" y="438391"/>
                  </a:lnTo>
                  <a:cubicBezTo>
                    <a:pt x="160433" y="449584"/>
                    <a:pt x="184684" y="443988"/>
                    <a:pt x="194011" y="425333"/>
                  </a:cubicBezTo>
                  <a:lnTo>
                    <a:pt x="367502" y="138047"/>
                  </a:lnTo>
                  <a:cubicBezTo>
                    <a:pt x="378695" y="121257"/>
                    <a:pt x="373099" y="97006"/>
                    <a:pt x="354444" y="87678"/>
                  </a:cubicBezTo>
                  <a:lnTo>
                    <a:pt x="212666" y="0"/>
                  </a:lnTo>
                  <a:lnTo>
                    <a:pt x="0" y="350713"/>
                  </a:lnTo>
                  <a:close/>
                </a:path>
              </a:pathLst>
            </a:custGeom>
            <a:solidFill>
              <a:srgbClr val="104B7C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B7DDBB6-E72B-8D96-C761-937E5947DFF4}"/>
                </a:ext>
              </a:extLst>
            </p:cNvPr>
            <p:cNvSpPr/>
            <p:nvPr/>
          </p:nvSpPr>
          <p:spPr>
            <a:xfrm>
              <a:off x="5111239" y="3004205"/>
              <a:ext cx="1000220" cy="802524"/>
            </a:xfrm>
            <a:custGeom>
              <a:avLst/>
              <a:gdLst>
                <a:gd name="connsiteX0" fmla="*/ 979385 w 1000220"/>
                <a:gd name="connsiteY0" fmla="*/ 427198 h 802524"/>
                <a:gd name="connsiteX1" fmla="*/ 679040 w 1000220"/>
                <a:gd name="connsiteY1" fmla="*/ 169760 h 802524"/>
                <a:gd name="connsiteX2" fmla="*/ 658520 w 1000220"/>
                <a:gd name="connsiteY2" fmla="*/ 151105 h 802524"/>
                <a:gd name="connsiteX3" fmla="*/ 529801 w 1000220"/>
                <a:gd name="connsiteY3" fmla="*/ 298479 h 802524"/>
                <a:gd name="connsiteX4" fmla="*/ 455181 w 1000220"/>
                <a:gd name="connsiteY4" fmla="*/ 335789 h 802524"/>
                <a:gd name="connsiteX5" fmla="*/ 445853 w 1000220"/>
                <a:gd name="connsiteY5" fmla="*/ 335789 h 802524"/>
                <a:gd name="connsiteX6" fmla="*/ 373099 w 1000220"/>
                <a:gd name="connsiteY6" fmla="*/ 307807 h 802524"/>
                <a:gd name="connsiteX7" fmla="*/ 361906 w 1000220"/>
                <a:gd name="connsiteY7" fmla="*/ 149240 h 802524"/>
                <a:gd name="connsiteX8" fmla="*/ 471970 w 1000220"/>
                <a:gd name="connsiteY8" fmla="*/ 22386 h 802524"/>
                <a:gd name="connsiteX9" fmla="*/ 162298 w 1000220"/>
                <a:gd name="connsiteY9" fmla="*/ 0 h 802524"/>
                <a:gd name="connsiteX10" fmla="*/ 0 w 1000220"/>
                <a:gd name="connsiteY10" fmla="*/ 268631 h 802524"/>
                <a:gd name="connsiteX11" fmla="*/ 126854 w 1000220"/>
                <a:gd name="connsiteY11" fmla="*/ 416005 h 802524"/>
                <a:gd name="connsiteX12" fmla="*/ 175357 w 1000220"/>
                <a:gd name="connsiteY12" fmla="*/ 360041 h 802524"/>
                <a:gd name="connsiteX13" fmla="*/ 246245 w 1000220"/>
                <a:gd name="connsiteY13" fmla="*/ 328327 h 802524"/>
                <a:gd name="connsiteX14" fmla="*/ 246245 w 1000220"/>
                <a:gd name="connsiteY14" fmla="*/ 328327 h 802524"/>
                <a:gd name="connsiteX15" fmla="*/ 307807 w 1000220"/>
                <a:gd name="connsiteY15" fmla="*/ 350713 h 802524"/>
                <a:gd name="connsiteX16" fmla="*/ 339520 w 1000220"/>
                <a:gd name="connsiteY16" fmla="*/ 417871 h 802524"/>
                <a:gd name="connsiteX17" fmla="*/ 371233 w 1000220"/>
                <a:gd name="connsiteY17" fmla="*/ 412274 h 802524"/>
                <a:gd name="connsiteX18" fmla="*/ 432795 w 1000220"/>
                <a:gd name="connsiteY18" fmla="*/ 434660 h 802524"/>
                <a:gd name="connsiteX19" fmla="*/ 464508 w 1000220"/>
                <a:gd name="connsiteY19" fmla="*/ 503684 h 802524"/>
                <a:gd name="connsiteX20" fmla="*/ 488760 w 1000220"/>
                <a:gd name="connsiteY20" fmla="*/ 499953 h 802524"/>
                <a:gd name="connsiteX21" fmla="*/ 488760 w 1000220"/>
                <a:gd name="connsiteY21" fmla="*/ 499953 h 802524"/>
                <a:gd name="connsiteX22" fmla="*/ 544724 w 1000220"/>
                <a:gd name="connsiteY22" fmla="*/ 520473 h 802524"/>
                <a:gd name="connsiteX23" fmla="*/ 572707 w 1000220"/>
                <a:gd name="connsiteY23" fmla="*/ 578303 h 802524"/>
                <a:gd name="connsiteX24" fmla="*/ 593227 w 1000220"/>
                <a:gd name="connsiteY24" fmla="*/ 574572 h 802524"/>
                <a:gd name="connsiteX25" fmla="*/ 593227 w 1000220"/>
                <a:gd name="connsiteY25" fmla="*/ 574572 h 802524"/>
                <a:gd name="connsiteX26" fmla="*/ 641730 w 1000220"/>
                <a:gd name="connsiteY26" fmla="*/ 593227 h 802524"/>
                <a:gd name="connsiteX27" fmla="*/ 667847 w 1000220"/>
                <a:gd name="connsiteY27" fmla="*/ 643596 h 802524"/>
                <a:gd name="connsiteX28" fmla="*/ 649192 w 1000220"/>
                <a:gd name="connsiteY28" fmla="*/ 697695 h 802524"/>
                <a:gd name="connsiteX29" fmla="*/ 585765 w 1000220"/>
                <a:gd name="connsiteY29" fmla="*/ 770449 h 802524"/>
                <a:gd name="connsiteX30" fmla="*/ 611882 w 1000220"/>
                <a:gd name="connsiteY30" fmla="*/ 790970 h 802524"/>
                <a:gd name="connsiteX31" fmla="*/ 656654 w 1000220"/>
                <a:gd name="connsiteY31" fmla="*/ 802163 h 802524"/>
                <a:gd name="connsiteX32" fmla="*/ 723812 w 1000220"/>
                <a:gd name="connsiteY32" fmla="*/ 721946 h 802524"/>
                <a:gd name="connsiteX33" fmla="*/ 723812 w 1000220"/>
                <a:gd name="connsiteY33" fmla="*/ 720081 h 802524"/>
                <a:gd name="connsiteX34" fmla="*/ 742467 w 1000220"/>
                <a:gd name="connsiteY34" fmla="*/ 721946 h 802524"/>
                <a:gd name="connsiteX35" fmla="*/ 809625 w 1000220"/>
                <a:gd name="connsiteY35" fmla="*/ 641730 h 802524"/>
                <a:gd name="connsiteX36" fmla="*/ 809625 w 1000220"/>
                <a:gd name="connsiteY36" fmla="*/ 639865 h 802524"/>
                <a:gd name="connsiteX37" fmla="*/ 828280 w 1000220"/>
                <a:gd name="connsiteY37" fmla="*/ 641730 h 802524"/>
                <a:gd name="connsiteX38" fmla="*/ 895438 w 1000220"/>
                <a:gd name="connsiteY38" fmla="*/ 561514 h 802524"/>
                <a:gd name="connsiteX39" fmla="*/ 893572 w 1000220"/>
                <a:gd name="connsiteY39" fmla="*/ 550321 h 802524"/>
                <a:gd name="connsiteX40" fmla="*/ 932747 w 1000220"/>
                <a:gd name="connsiteY40" fmla="*/ 557783 h 802524"/>
                <a:gd name="connsiteX41" fmla="*/ 999905 w 1000220"/>
                <a:gd name="connsiteY41" fmla="*/ 477567 h 802524"/>
                <a:gd name="connsiteX42" fmla="*/ 979385 w 1000220"/>
                <a:gd name="connsiteY42" fmla="*/ 427198 h 80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000220" h="802524">
                  <a:moveTo>
                    <a:pt x="979385" y="427198"/>
                  </a:moveTo>
                  <a:lnTo>
                    <a:pt x="679040" y="169760"/>
                  </a:lnTo>
                  <a:lnTo>
                    <a:pt x="658520" y="151105"/>
                  </a:lnTo>
                  <a:lnTo>
                    <a:pt x="529801" y="298479"/>
                  </a:lnTo>
                  <a:cubicBezTo>
                    <a:pt x="511146" y="320865"/>
                    <a:pt x="485029" y="333924"/>
                    <a:pt x="455181" y="335789"/>
                  </a:cubicBezTo>
                  <a:cubicBezTo>
                    <a:pt x="451450" y="335789"/>
                    <a:pt x="447719" y="335789"/>
                    <a:pt x="445853" y="335789"/>
                  </a:cubicBezTo>
                  <a:cubicBezTo>
                    <a:pt x="417871" y="335789"/>
                    <a:pt x="391754" y="326462"/>
                    <a:pt x="373099" y="307807"/>
                  </a:cubicBezTo>
                  <a:cubicBezTo>
                    <a:pt x="326462" y="266766"/>
                    <a:pt x="322731" y="195877"/>
                    <a:pt x="361906" y="149240"/>
                  </a:cubicBezTo>
                  <a:lnTo>
                    <a:pt x="471970" y="22386"/>
                  </a:lnTo>
                  <a:cubicBezTo>
                    <a:pt x="386157" y="11193"/>
                    <a:pt x="276093" y="55965"/>
                    <a:pt x="162298" y="0"/>
                  </a:cubicBezTo>
                  <a:lnTo>
                    <a:pt x="0" y="268631"/>
                  </a:lnTo>
                  <a:lnTo>
                    <a:pt x="126854" y="416005"/>
                  </a:lnTo>
                  <a:lnTo>
                    <a:pt x="175357" y="360041"/>
                  </a:lnTo>
                  <a:cubicBezTo>
                    <a:pt x="192146" y="339520"/>
                    <a:pt x="218263" y="328327"/>
                    <a:pt x="246245" y="328327"/>
                  </a:cubicBezTo>
                  <a:lnTo>
                    <a:pt x="246245" y="328327"/>
                  </a:lnTo>
                  <a:cubicBezTo>
                    <a:pt x="268631" y="328327"/>
                    <a:pt x="291017" y="335789"/>
                    <a:pt x="307807" y="350713"/>
                  </a:cubicBezTo>
                  <a:cubicBezTo>
                    <a:pt x="328327" y="367502"/>
                    <a:pt x="337655" y="391754"/>
                    <a:pt x="339520" y="417871"/>
                  </a:cubicBezTo>
                  <a:cubicBezTo>
                    <a:pt x="348848" y="414140"/>
                    <a:pt x="360041" y="412274"/>
                    <a:pt x="371233" y="412274"/>
                  </a:cubicBezTo>
                  <a:cubicBezTo>
                    <a:pt x="393619" y="412274"/>
                    <a:pt x="416005" y="419736"/>
                    <a:pt x="432795" y="434660"/>
                  </a:cubicBezTo>
                  <a:cubicBezTo>
                    <a:pt x="453315" y="453315"/>
                    <a:pt x="464508" y="477567"/>
                    <a:pt x="464508" y="503684"/>
                  </a:cubicBezTo>
                  <a:cubicBezTo>
                    <a:pt x="471970" y="501818"/>
                    <a:pt x="481298" y="499953"/>
                    <a:pt x="488760" y="499953"/>
                  </a:cubicBezTo>
                  <a:lnTo>
                    <a:pt x="488760" y="499953"/>
                  </a:lnTo>
                  <a:cubicBezTo>
                    <a:pt x="509280" y="499953"/>
                    <a:pt x="527935" y="507415"/>
                    <a:pt x="544724" y="520473"/>
                  </a:cubicBezTo>
                  <a:cubicBezTo>
                    <a:pt x="561514" y="535397"/>
                    <a:pt x="570841" y="555918"/>
                    <a:pt x="572707" y="578303"/>
                  </a:cubicBezTo>
                  <a:cubicBezTo>
                    <a:pt x="578303" y="576438"/>
                    <a:pt x="585765" y="574572"/>
                    <a:pt x="593227" y="574572"/>
                  </a:cubicBezTo>
                  <a:lnTo>
                    <a:pt x="593227" y="574572"/>
                  </a:lnTo>
                  <a:cubicBezTo>
                    <a:pt x="611882" y="574572"/>
                    <a:pt x="628672" y="580169"/>
                    <a:pt x="641730" y="593227"/>
                  </a:cubicBezTo>
                  <a:cubicBezTo>
                    <a:pt x="656654" y="606286"/>
                    <a:pt x="665982" y="624941"/>
                    <a:pt x="667847" y="643596"/>
                  </a:cubicBezTo>
                  <a:cubicBezTo>
                    <a:pt x="669713" y="664116"/>
                    <a:pt x="662251" y="682771"/>
                    <a:pt x="649192" y="697695"/>
                  </a:cubicBezTo>
                  <a:lnTo>
                    <a:pt x="585765" y="770449"/>
                  </a:lnTo>
                  <a:lnTo>
                    <a:pt x="611882" y="790970"/>
                  </a:lnTo>
                  <a:cubicBezTo>
                    <a:pt x="624941" y="798432"/>
                    <a:pt x="639865" y="804028"/>
                    <a:pt x="656654" y="802163"/>
                  </a:cubicBezTo>
                  <a:cubicBezTo>
                    <a:pt x="697695" y="798432"/>
                    <a:pt x="727543" y="762987"/>
                    <a:pt x="723812" y="721946"/>
                  </a:cubicBezTo>
                  <a:cubicBezTo>
                    <a:pt x="723812" y="721946"/>
                    <a:pt x="723812" y="720081"/>
                    <a:pt x="723812" y="720081"/>
                  </a:cubicBezTo>
                  <a:cubicBezTo>
                    <a:pt x="729409" y="721946"/>
                    <a:pt x="736871" y="721946"/>
                    <a:pt x="742467" y="721946"/>
                  </a:cubicBezTo>
                  <a:cubicBezTo>
                    <a:pt x="783508" y="718216"/>
                    <a:pt x="813356" y="682771"/>
                    <a:pt x="809625" y="641730"/>
                  </a:cubicBezTo>
                  <a:cubicBezTo>
                    <a:pt x="809625" y="641730"/>
                    <a:pt x="809625" y="639865"/>
                    <a:pt x="809625" y="639865"/>
                  </a:cubicBezTo>
                  <a:cubicBezTo>
                    <a:pt x="815221" y="641730"/>
                    <a:pt x="822683" y="641730"/>
                    <a:pt x="828280" y="641730"/>
                  </a:cubicBezTo>
                  <a:cubicBezTo>
                    <a:pt x="869321" y="637999"/>
                    <a:pt x="899168" y="602555"/>
                    <a:pt x="895438" y="561514"/>
                  </a:cubicBezTo>
                  <a:cubicBezTo>
                    <a:pt x="895438" y="557783"/>
                    <a:pt x="893572" y="554052"/>
                    <a:pt x="893572" y="550321"/>
                  </a:cubicBezTo>
                  <a:cubicBezTo>
                    <a:pt x="904765" y="555918"/>
                    <a:pt x="917823" y="559649"/>
                    <a:pt x="932747" y="557783"/>
                  </a:cubicBezTo>
                  <a:cubicBezTo>
                    <a:pt x="973788" y="554052"/>
                    <a:pt x="1003636" y="518608"/>
                    <a:pt x="999905" y="477567"/>
                  </a:cubicBezTo>
                  <a:cubicBezTo>
                    <a:pt x="1001771" y="457046"/>
                    <a:pt x="992443" y="440257"/>
                    <a:pt x="979385" y="427198"/>
                  </a:cubicBezTo>
                  <a:close/>
                </a:path>
              </a:pathLst>
            </a:custGeom>
            <a:solidFill>
              <a:srgbClr val="104B7C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66D0ADF-086E-E116-99E7-D36FAB18551D}"/>
                </a:ext>
              </a:extLst>
            </p:cNvPr>
            <p:cNvSpPr/>
            <p:nvPr/>
          </p:nvSpPr>
          <p:spPr>
            <a:xfrm>
              <a:off x="6127787" y="2836311"/>
              <a:ext cx="373245" cy="444134"/>
            </a:xfrm>
            <a:custGeom>
              <a:avLst/>
              <a:gdLst>
                <a:gd name="connsiteX0" fmla="*/ 373246 w 373245"/>
                <a:gd name="connsiteY0" fmla="*/ 350713 h 444134"/>
                <a:gd name="connsiteX1" fmla="*/ 229602 w 373245"/>
                <a:gd name="connsiteY1" fmla="*/ 438391 h 444134"/>
                <a:gd name="connsiteX2" fmla="*/ 179234 w 373245"/>
                <a:gd name="connsiteY2" fmla="*/ 425333 h 444134"/>
                <a:gd name="connsiteX3" fmla="*/ 5743 w 373245"/>
                <a:gd name="connsiteY3" fmla="*/ 138047 h 444134"/>
                <a:gd name="connsiteX4" fmla="*/ 18801 w 373245"/>
                <a:gd name="connsiteY4" fmla="*/ 87678 h 444134"/>
                <a:gd name="connsiteX5" fmla="*/ 162445 w 373245"/>
                <a:gd name="connsiteY5" fmla="*/ 0 h 444134"/>
                <a:gd name="connsiteX6" fmla="*/ 373246 w 373245"/>
                <a:gd name="connsiteY6" fmla="*/ 350713 h 44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45" h="444134">
                  <a:moveTo>
                    <a:pt x="373246" y="350713"/>
                  </a:moveTo>
                  <a:lnTo>
                    <a:pt x="229602" y="438391"/>
                  </a:lnTo>
                  <a:cubicBezTo>
                    <a:pt x="212813" y="449584"/>
                    <a:pt x="188561" y="443988"/>
                    <a:pt x="179234" y="425333"/>
                  </a:cubicBezTo>
                  <a:lnTo>
                    <a:pt x="5743" y="138047"/>
                  </a:lnTo>
                  <a:cubicBezTo>
                    <a:pt x="-5450" y="121257"/>
                    <a:pt x="147" y="97006"/>
                    <a:pt x="18801" y="87678"/>
                  </a:cubicBezTo>
                  <a:lnTo>
                    <a:pt x="162445" y="0"/>
                  </a:lnTo>
                  <a:lnTo>
                    <a:pt x="373246" y="350713"/>
                  </a:lnTo>
                  <a:close/>
                </a:path>
              </a:pathLst>
            </a:custGeom>
            <a:solidFill>
              <a:srgbClr val="8F8F8F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20CAA7A-D4E6-46EE-0677-D4EC106D3448}"/>
                </a:ext>
              </a:extLst>
            </p:cNvPr>
            <p:cNvSpPr/>
            <p:nvPr/>
          </p:nvSpPr>
          <p:spPr>
            <a:xfrm>
              <a:off x="5480411" y="2987138"/>
              <a:ext cx="789300" cy="438669"/>
            </a:xfrm>
            <a:custGeom>
              <a:avLst/>
              <a:gdLst>
                <a:gd name="connsiteX0" fmla="*/ 630734 w 789300"/>
                <a:gd name="connsiteY0" fmla="*/ 24529 h 438669"/>
                <a:gd name="connsiteX1" fmla="*/ 238980 w 789300"/>
                <a:gd name="connsiteY1" fmla="*/ 2143 h 438669"/>
                <a:gd name="connsiteX2" fmla="*/ 229652 w 789300"/>
                <a:gd name="connsiteY2" fmla="*/ 278 h 438669"/>
                <a:gd name="connsiteX3" fmla="*/ 166225 w 789300"/>
                <a:gd name="connsiteY3" fmla="*/ 24529 h 438669"/>
                <a:gd name="connsiteX4" fmla="*/ 18851 w 789300"/>
                <a:gd name="connsiteY4" fmla="*/ 192424 h 438669"/>
                <a:gd name="connsiteX5" fmla="*/ 26313 w 789300"/>
                <a:gd name="connsiteY5" fmla="*/ 296892 h 438669"/>
                <a:gd name="connsiteX6" fmla="*/ 82278 w 789300"/>
                <a:gd name="connsiteY6" fmla="*/ 315547 h 438669"/>
                <a:gd name="connsiteX7" fmla="*/ 132646 w 789300"/>
                <a:gd name="connsiteY7" fmla="*/ 289430 h 438669"/>
                <a:gd name="connsiteX8" fmla="*/ 285617 w 789300"/>
                <a:gd name="connsiteY8" fmla="*/ 114073 h 438669"/>
                <a:gd name="connsiteX9" fmla="*/ 634465 w 789300"/>
                <a:gd name="connsiteY9" fmla="*/ 414418 h 438669"/>
                <a:gd name="connsiteX10" fmla="*/ 634465 w 789300"/>
                <a:gd name="connsiteY10" fmla="*/ 414418 h 438669"/>
                <a:gd name="connsiteX11" fmla="*/ 634465 w 789300"/>
                <a:gd name="connsiteY11" fmla="*/ 414418 h 438669"/>
                <a:gd name="connsiteX12" fmla="*/ 654985 w 789300"/>
                <a:gd name="connsiteY12" fmla="*/ 438669 h 438669"/>
                <a:gd name="connsiteX13" fmla="*/ 789301 w 789300"/>
                <a:gd name="connsiteY13" fmla="*/ 283833 h 438669"/>
                <a:gd name="connsiteX14" fmla="*/ 630734 w 789300"/>
                <a:gd name="connsiteY14" fmla="*/ 24529 h 43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9300" h="438669">
                  <a:moveTo>
                    <a:pt x="630734" y="24529"/>
                  </a:moveTo>
                  <a:cubicBezTo>
                    <a:pt x="475898" y="80494"/>
                    <a:pt x="363968" y="26395"/>
                    <a:pt x="238980" y="2143"/>
                  </a:cubicBezTo>
                  <a:cubicBezTo>
                    <a:pt x="237114" y="2143"/>
                    <a:pt x="229652" y="278"/>
                    <a:pt x="229652" y="278"/>
                  </a:cubicBezTo>
                  <a:cubicBezTo>
                    <a:pt x="207266" y="-1588"/>
                    <a:pt x="183015" y="5874"/>
                    <a:pt x="166225" y="24529"/>
                  </a:cubicBezTo>
                  <a:lnTo>
                    <a:pt x="18851" y="192424"/>
                  </a:lnTo>
                  <a:cubicBezTo>
                    <a:pt x="-9131" y="224137"/>
                    <a:pt x="-5400" y="270775"/>
                    <a:pt x="26313" y="296892"/>
                  </a:cubicBezTo>
                  <a:cubicBezTo>
                    <a:pt x="43103" y="309950"/>
                    <a:pt x="61758" y="317412"/>
                    <a:pt x="82278" y="315547"/>
                  </a:cubicBezTo>
                  <a:cubicBezTo>
                    <a:pt x="100933" y="313681"/>
                    <a:pt x="119588" y="306219"/>
                    <a:pt x="132646" y="289430"/>
                  </a:cubicBezTo>
                  <a:cubicBezTo>
                    <a:pt x="132646" y="289430"/>
                    <a:pt x="285617" y="114073"/>
                    <a:pt x="285617" y="114073"/>
                  </a:cubicBezTo>
                  <a:lnTo>
                    <a:pt x="634465" y="414418"/>
                  </a:lnTo>
                  <a:lnTo>
                    <a:pt x="634465" y="414418"/>
                  </a:lnTo>
                  <a:lnTo>
                    <a:pt x="634465" y="414418"/>
                  </a:lnTo>
                  <a:cubicBezTo>
                    <a:pt x="643792" y="423745"/>
                    <a:pt x="647523" y="427476"/>
                    <a:pt x="654985" y="438669"/>
                  </a:cubicBezTo>
                  <a:lnTo>
                    <a:pt x="789301" y="283833"/>
                  </a:lnTo>
                  <a:lnTo>
                    <a:pt x="630734" y="24529"/>
                  </a:lnTo>
                  <a:close/>
                </a:path>
              </a:pathLst>
            </a:custGeom>
            <a:solidFill>
              <a:srgbClr val="8F8F8F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5C62B-6FA8-4D2A-7247-F0BAD6C65DD7}"/>
              </a:ext>
            </a:extLst>
          </p:cNvPr>
          <p:cNvGrpSpPr/>
          <p:nvPr/>
        </p:nvGrpSpPr>
        <p:grpSpPr>
          <a:xfrm>
            <a:off x="4128005" y="1763089"/>
            <a:ext cx="3939468" cy="646331"/>
            <a:chOff x="3654593" y="1763089"/>
            <a:chExt cx="3939468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F7BB21-BF11-FFE4-5749-91BB6A84C482}"/>
                </a:ext>
              </a:extLst>
            </p:cNvPr>
            <p:cNvSpPr txBox="1"/>
            <p:nvPr/>
          </p:nvSpPr>
          <p:spPr>
            <a:xfrm>
              <a:off x="3654593" y="1763089"/>
              <a:ext cx="17908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D17128"/>
                  </a:solidFill>
                  <a:latin typeface="Conthrax Sb" panose="020B0707020201080204" pitchFamily="34" charset="0"/>
                  <a:cs typeface="Arial" panose="020B0604020202020204" pitchFamily="34" charset="0"/>
                </a:rPr>
                <a:t>2023</a:t>
              </a:r>
            </a:p>
          </p:txBody>
        </p:sp>
        <p:pic>
          <p:nvPicPr>
            <p:cNvPr id="16" name="Picture 2" descr="Remote hackathon">
              <a:extLst>
                <a:ext uri="{FF2B5EF4-FFF2-40B4-BE49-F238E27FC236}">
                  <a16:creationId xmlns:a16="http://schemas.microsoft.com/office/drawing/2014/main" id="{24C46039-1504-7537-7F1B-3A4A0D5F3E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3"/>
            <a:stretch/>
          </p:blipFill>
          <p:spPr bwMode="auto">
            <a:xfrm>
              <a:off x="5436713" y="1805985"/>
              <a:ext cx="2157348" cy="52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07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Conthrax Sb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2</cp:revision>
  <dcterms:created xsi:type="dcterms:W3CDTF">2023-02-01T23:40:02Z</dcterms:created>
  <dcterms:modified xsi:type="dcterms:W3CDTF">2023-02-01T23:57:25Z</dcterms:modified>
</cp:coreProperties>
</file>