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6" r:id="rId2"/>
    <p:sldId id="263" r:id="rId3"/>
    <p:sldId id="275" r:id="rId4"/>
    <p:sldId id="268" r:id="rId5"/>
    <p:sldId id="272" r:id="rId6"/>
    <p:sldId id="273" r:id="rId7"/>
    <p:sldId id="274" r:id="rId8"/>
    <p:sldId id="270" r:id="rId9"/>
    <p:sldId id="269" r:id="rId10"/>
    <p:sldId id="262" r:id="rId11"/>
    <p:sldId id="259" r:id="rId12"/>
    <p:sldId id="260" r:id="rId13"/>
    <p:sldId id="267" r:id="rId14"/>
    <p:sldId id="265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6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C7C"/>
    <a:srgbClr val="FFD442"/>
    <a:srgbClr val="000000"/>
    <a:srgbClr val="3E3410"/>
    <a:srgbClr val="D17228"/>
    <a:srgbClr val="253A17"/>
    <a:srgbClr val="15210D"/>
    <a:srgbClr val="784323"/>
    <a:srgbClr val="8F8F8F"/>
    <a:srgbClr val="D17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 showGuides="1">
      <p:cViewPr varScale="1">
        <p:scale>
          <a:sx n="148" d="100"/>
          <a:sy n="148" d="100"/>
        </p:scale>
        <p:origin x="624" y="184"/>
      </p:cViewPr>
      <p:guideLst>
        <p:guide orient="horz" pos="2184"/>
        <p:guide pos="36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5322A-703E-A241-9610-2150299D775B}" type="datetimeFigureOut">
              <a:rPr lang="en-US" smtClean="0"/>
              <a:t>4/21/22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CE723-CE3C-9240-8B7F-10A88D7B0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78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CCE723-CE3C-9240-8B7F-10A88D7B09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9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CCE723-CE3C-9240-8B7F-10A88D7B09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2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CCE723-CE3C-9240-8B7F-10A88D7B09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77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D61C-6580-3E45-9723-E5219C91E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3850EA-7D8C-6F41-A133-4ED756C60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840D4-2889-8941-AACF-7B701926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14EE-F701-BD4E-81C4-2F2070369555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F2919-826A-AC44-9098-4ED49CD8D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79A92-CC62-C549-B49B-690004CA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4852-A3AD-FD40-954D-C9B90BBE0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92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5C9F0-061A-D34C-BB43-10E7160EB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F83875-A0D9-4440-ADC7-A7986593D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AA267-44C2-7C43-ABC0-7ED45CEEF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14EE-F701-BD4E-81C4-2F2070369555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AC54B-3E43-E44C-8741-467BC9E9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D5E43-F19D-A747-A5A6-0849EF844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4852-A3AD-FD40-954D-C9B90BBE0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1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E3D3F9-B6F9-A14F-8D79-8858EADDC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B13F4-8B10-C54C-A25D-B1B016D90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57696-06DB-B04A-BF53-23041936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14EE-F701-BD4E-81C4-2F2070369555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D3F71-F5F2-7A49-A2EC-1B502DFD5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770F5-8A6B-9A46-B52B-4099D6FF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4852-A3AD-FD40-954D-C9B90BBE0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962F-6028-F848-88FB-06B2C73E6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9508D-A646-E544-9F37-E0B3C3E4B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4795F-3331-7644-BD11-99891762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14EE-F701-BD4E-81C4-2F2070369555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FEA57-F8DE-BD4B-AA05-2DAC5DC5D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FD64F-2E46-8A4F-A97D-C51797998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4852-A3AD-FD40-954D-C9B90BBE0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8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4CABA-6B1B-8E4B-BDC7-8D8E48264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BC5A2-AE0A-3244-B5CF-1DE19D028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7292C-8838-C745-9C9E-3B7197DF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14EE-F701-BD4E-81C4-2F2070369555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C32EB-5F29-CE42-8FD1-9405E64B2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76556-2B7C-634B-B4FD-0AF4EE15C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4852-A3AD-FD40-954D-C9B90BBE0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87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1514D-0A44-CC47-AA20-2DFBDA0D4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EDCBD-E25A-6248-958E-E405F1EB84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B0B37-45CD-4A4A-9F82-5894E6213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1A0B1-8CD9-AA44-9C38-D1C521493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14EE-F701-BD4E-81C4-2F2070369555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00773-8594-6A4E-B0D5-427DEE1F2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2913B-0F71-8D4C-8B73-EFB1B53FB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4852-A3AD-FD40-954D-C9B90BBE0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8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66173-AC81-6845-8A1D-95CB2039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06B3F-4289-2B4C-A9D7-8AF7F644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3F12B-0B33-D34E-91AF-AD0A5CA93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C90C17-99A2-F543-BE7F-50F6154E2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51396-6BA5-1947-BA4B-208CF89F1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637DA-A8BE-704D-8D81-0ED91D83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14EE-F701-BD4E-81C4-2F2070369555}" type="datetimeFigureOut">
              <a:rPr lang="en-US" smtClean="0"/>
              <a:t>4/21/22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D1932-0FFE-AC48-BE90-30FAB4B8B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35A24A-54A7-BE44-8313-C994266E3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4852-A3AD-FD40-954D-C9B90BBE0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5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E487F-1055-3C49-9DCE-2BAB0A59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2D2571-16B2-3449-96D4-2C39FB38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14EE-F701-BD4E-81C4-2F2070369555}" type="datetimeFigureOut">
              <a:rPr lang="en-US" smtClean="0"/>
              <a:t>4/21/22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5574F-4B54-D643-B756-6265AE9D8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EC139-5453-4B47-AC54-79CE4DBE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4852-A3AD-FD40-954D-C9B90BBE0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7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B59421-C81C-7947-AA6F-AFF528A6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14EE-F701-BD4E-81C4-2F2070369555}" type="datetimeFigureOut">
              <a:rPr lang="en-US" smtClean="0"/>
              <a:t>4/21/22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F7846-17AC-7143-975D-1A965A2B0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73B1B-3238-E049-AE12-B12F37D6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4852-A3AD-FD40-954D-C9B90BBE0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3B254-7D44-014D-AA61-FFC07361F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E8AB5-1445-E449-A5D0-E7826747B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35CE-AAB3-3A4E-BA09-B4B29825C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B30E5-FC00-FF47-9E48-9782A0202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14EE-F701-BD4E-81C4-2F2070369555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8EFC7-FFDF-5049-BE4B-FE851BEF9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1C1FB-771D-7147-B5DC-04DC2A0F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4852-A3AD-FD40-954D-C9B90BBE0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84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7D59-D195-A540-A9F8-E11E854FA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94A441-C239-9046-8A76-F86C2E913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F7EE4-C7B9-3647-BD6C-F92D917A0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A6C43-B887-F543-AFF7-3C0A0F97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14EE-F701-BD4E-81C4-2F2070369555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D4ED0-17A9-D24D-9A8A-55859F15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DEF7D-8A79-CB4E-A271-92EF254A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4852-A3AD-FD40-954D-C9B90BBE0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043E06-E57E-3C4A-9C5E-C8F481A4F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FFC02-0E39-3847-86ED-56B6E8242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10502-7865-004B-8392-8B418DB53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14EE-F701-BD4E-81C4-2F2070369555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A5DE9-2F13-FE41-917C-7E3579A24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285BA-D4F2-9642-AF4E-A2CFB0CF6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24852-A3AD-FD40-954D-C9B90BBE0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8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383848-95CD-7844-85E4-208D75654EB1}"/>
              </a:ext>
            </a:extLst>
          </p:cNvPr>
          <p:cNvSpPr txBox="1"/>
          <p:nvPr/>
        </p:nvSpPr>
        <p:spPr>
          <a:xfrm>
            <a:off x="3175542" y="4824577"/>
            <a:ext cx="5110373" cy="1598765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1000" b="1" dirty="0" err="1">
                <a:solidFill>
                  <a:srgbClr val="FFD442"/>
                </a:solidFill>
                <a:latin typeface="American Typewriter Semibold" panose="02090604020004020304" pitchFamily="18" charset="77"/>
                <a:ea typeface="Apple Color Emoji" pitchFamily="2" charset="0"/>
                <a:cs typeface="Bierstadt" panose="020F0502020204030204" pitchFamily="34" charset="0"/>
              </a:rPr>
              <a:t>Py</a:t>
            </a:r>
            <a:r>
              <a:rPr lang="en-US" sz="11000" b="1" dirty="0" err="1">
                <a:solidFill>
                  <a:srgbClr val="0F4C7C"/>
                </a:solidFill>
                <a:latin typeface="American Typewriter Semibold" panose="02090604020004020304" pitchFamily="18" charset="77"/>
                <a:ea typeface="Apple Color Emoji" pitchFamily="2" charset="0"/>
                <a:cs typeface="Bierstadt" panose="020F0502020204030204" pitchFamily="34" charset="0"/>
              </a:rPr>
              <a:t>NWB</a:t>
            </a:r>
            <a:endParaRPr lang="en-US" sz="11000" b="1" dirty="0">
              <a:solidFill>
                <a:srgbClr val="0F4C7C"/>
              </a:solidFill>
              <a:latin typeface="American Typewriter Semibold" panose="02090604020004020304" pitchFamily="18" charset="77"/>
              <a:ea typeface="Apple Color Emoji" pitchFamily="2" charset="0"/>
              <a:cs typeface="Bierstadt" panose="020F050202020403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BC45AE6-0E05-0A4F-ABDB-3226332895F7}"/>
              </a:ext>
            </a:extLst>
          </p:cNvPr>
          <p:cNvSpPr/>
          <p:nvPr/>
        </p:nvSpPr>
        <p:spPr>
          <a:xfrm rot="20447994">
            <a:off x="3537955" y="2430722"/>
            <a:ext cx="2951805" cy="2504957"/>
          </a:xfrm>
          <a:custGeom>
            <a:avLst/>
            <a:gdLst>
              <a:gd name="connsiteX0" fmla="*/ 3506554 w 3565106"/>
              <a:gd name="connsiteY0" fmla="*/ 827448 h 3262438"/>
              <a:gd name="connsiteX1" fmla="*/ 3397124 w 3565106"/>
              <a:gd name="connsiteY1" fmla="*/ 315323 h 3262438"/>
              <a:gd name="connsiteX2" fmla="*/ 2950648 w 3565106"/>
              <a:gd name="connsiteY2" fmla="*/ 30809 h 3262438"/>
              <a:gd name="connsiteX3" fmla="*/ 2793068 w 3565106"/>
              <a:gd name="connsiteY3" fmla="*/ 8924 h 3262438"/>
              <a:gd name="connsiteX4" fmla="*/ 2674884 w 3565106"/>
              <a:gd name="connsiteY4" fmla="*/ 245289 h 3262438"/>
              <a:gd name="connsiteX5" fmla="*/ 2841218 w 3565106"/>
              <a:gd name="connsiteY5" fmla="*/ 748660 h 3262438"/>
              <a:gd name="connsiteX6" fmla="*/ 2990043 w 3565106"/>
              <a:gd name="connsiteY6" fmla="*/ 941254 h 3262438"/>
              <a:gd name="connsiteX7" fmla="*/ 3265807 w 3565106"/>
              <a:gd name="connsiteY7" fmla="*/ 993779 h 3262438"/>
              <a:gd name="connsiteX8" fmla="*/ 2937516 w 3565106"/>
              <a:gd name="connsiteY8" fmla="*/ 1584693 h 3262438"/>
              <a:gd name="connsiteX9" fmla="*/ 2280935 w 3565106"/>
              <a:gd name="connsiteY9" fmla="*/ 753037 h 3262438"/>
              <a:gd name="connsiteX10" fmla="*/ 792682 w 3565106"/>
              <a:gd name="connsiteY10" fmla="*/ 840579 h 3262438"/>
              <a:gd name="connsiteX11" fmla="*/ 967771 w 3565106"/>
              <a:gd name="connsiteY11" fmla="*/ 1803550 h 3262438"/>
              <a:gd name="connsiteX12" fmla="*/ 1624353 w 3565106"/>
              <a:gd name="connsiteY12" fmla="*/ 2372577 h 3262438"/>
              <a:gd name="connsiteX13" fmla="*/ 1230404 w 3565106"/>
              <a:gd name="connsiteY13" fmla="*/ 2328806 h 3262438"/>
              <a:gd name="connsiteX14" fmla="*/ 446883 w 3565106"/>
              <a:gd name="connsiteY14" fmla="*/ 1755401 h 3262438"/>
              <a:gd name="connsiteX15" fmla="*/ 271794 w 3565106"/>
              <a:gd name="connsiteY15" fmla="*/ 2411972 h 3262438"/>
              <a:gd name="connsiteX16" fmla="*/ 665743 w 3565106"/>
              <a:gd name="connsiteY16" fmla="*/ 3024771 h 3262438"/>
              <a:gd name="connsiteX17" fmla="*/ 52933 w 3565106"/>
              <a:gd name="connsiteY17" fmla="*/ 3024771 h 3262438"/>
              <a:gd name="connsiteX18" fmla="*/ 22293 w 3565106"/>
              <a:gd name="connsiteY18" fmla="*/ 3103559 h 3262438"/>
              <a:gd name="connsiteX19" fmla="*/ 928376 w 3565106"/>
              <a:gd name="connsiteY19" fmla="*/ 3107936 h 3262438"/>
              <a:gd name="connsiteX20" fmla="*/ 578199 w 3565106"/>
              <a:gd name="connsiteY20" fmla="*/ 2320052 h 3262438"/>
              <a:gd name="connsiteX21" fmla="*/ 840832 w 3565106"/>
              <a:gd name="connsiteY21" fmla="*/ 2363823 h 3262438"/>
              <a:gd name="connsiteX22" fmla="*/ 1453641 w 3565106"/>
              <a:gd name="connsiteY22" fmla="*/ 3020394 h 3262438"/>
              <a:gd name="connsiteX23" fmla="*/ 2114600 w 3565106"/>
              <a:gd name="connsiteY23" fmla="*/ 2429480 h 3262438"/>
              <a:gd name="connsiteX24" fmla="*/ 1584958 w 3565106"/>
              <a:gd name="connsiteY24" fmla="*/ 1755401 h 3262438"/>
              <a:gd name="connsiteX25" fmla="*/ 1453641 w 3565106"/>
              <a:gd name="connsiteY25" fmla="*/ 1011288 h 3262438"/>
              <a:gd name="connsiteX26" fmla="*/ 2110223 w 3565106"/>
              <a:gd name="connsiteY26" fmla="*/ 1624087 h 3262438"/>
              <a:gd name="connsiteX27" fmla="*/ 2679261 w 3565106"/>
              <a:gd name="connsiteY27" fmla="*/ 2018029 h 3262438"/>
              <a:gd name="connsiteX28" fmla="*/ 3423387 w 3565106"/>
              <a:gd name="connsiteY28" fmla="*/ 1580316 h 3262438"/>
              <a:gd name="connsiteX29" fmla="*/ 3467159 w 3565106"/>
              <a:gd name="connsiteY29" fmla="*/ 875597 h 3262438"/>
              <a:gd name="connsiteX30" fmla="*/ 3506554 w 3565106"/>
              <a:gd name="connsiteY30" fmla="*/ 827448 h 326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565106" h="3262438">
                <a:moveTo>
                  <a:pt x="3506554" y="827448"/>
                </a:moveTo>
                <a:cubicBezTo>
                  <a:pt x="3615984" y="656740"/>
                  <a:pt x="3567835" y="424752"/>
                  <a:pt x="3397124" y="315323"/>
                </a:cubicBezTo>
                <a:lnTo>
                  <a:pt x="2950648" y="30809"/>
                </a:lnTo>
                <a:cubicBezTo>
                  <a:pt x="2906876" y="169"/>
                  <a:pt x="2845595" y="-8585"/>
                  <a:pt x="2793068" y="8924"/>
                </a:cubicBezTo>
                <a:cubicBezTo>
                  <a:pt x="2696770" y="39564"/>
                  <a:pt x="2644243" y="144615"/>
                  <a:pt x="2674884" y="245289"/>
                </a:cubicBezTo>
                <a:lnTo>
                  <a:pt x="2841218" y="748660"/>
                </a:lnTo>
                <a:cubicBezTo>
                  <a:pt x="2867481" y="827448"/>
                  <a:pt x="2920007" y="893105"/>
                  <a:pt x="2990043" y="941254"/>
                </a:cubicBezTo>
                <a:cubicBezTo>
                  <a:pt x="3077587" y="998156"/>
                  <a:pt x="3173886" y="1011288"/>
                  <a:pt x="3265807" y="993779"/>
                </a:cubicBezTo>
                <a:cubicBezTo>
                  <a:pt x="3261430" y="1212636"/>
                  <a:pt x="3191394" y="1484019"/>
                  <a:pt x="2937516" y="1584693"/>
                </a:cubicBezTo>
                <a:cubicBezTo>
                  <a:pt x="2569830" y="1729138"/>
                  <a:pt x="2552322" y="1313310"/>
                  <a:pt x="2280935" y="753037"/>
                </a:cubicBezTo>
                <a:cubicBezTo>
                  <a:pt x="2009547" y="192763"/>
                  <a:pt x="1002789" y="363472"/>
                  <a:pt x="792682" y="840579"/>
                </a:cubicBezTo>
                <a:cubicBezTo>
                  <a:pt x="565067" y="1357082"/>
                  <a:pt x="858341" y="1663481"/>
                  <a:pt x="967771" y="1803550"/>
                </a:cubicBezTo>
                <a:cubicBezTo>
                  <a:pt x="1077201" y="1943618"/>
                  <a:pt x="1523677" y="2219378"/>
                  <a:pt x="1624353" y="2372577"/>
                </a:cubicBezTo>
                <a:cubicBezTo>
                  <a:pt x="1725029" y="2525777"/>
                  <a:pt x="1532431" y="2801537"/>
                  <a:pt x="1230404" y="2328806"/>
                </a:cubicBezTo>
                <a:cubicBezTo>
                  <a:pt x="928376" y="1856075"/>
                  <a:pt x="683252" y="1676613"/>
                  <a:pt x="446883" y="1755401"/>
                </a:cubicBezTo>
                <a:cubicBezTo>
                  <a:pt x="210513" y="1834190"/>
                  <a:pt x="162364" y="2105572"/>
                  <a:pt x="271794" y="2411972"/>
                </a:cubicBezTo>
                <a:cubicBezTo>
                  <a:pt x="381224" y="2718371"/>
                  <a:pt x="792682" y="2924097"/>
                  <a:pt x="665743" y="3024771"/>
                </a:cubicBezTo>
                <a:cubicBezTo>
                  <a:pt x="595708" y="3081674"/>
                  <a:pt x="241154" y="3068542"/>
                  <a:pt x="52933" y="3024771"/>
                </a:cubicBezTo>
                <a:cubicBezTo>
                  <a:pt x="4784" y="3011639"/>
                  <a:pt x="-21479" y="3081674"/>
                  <a:pt x="22293" y="3103559"/>
                </a:cubicBezTo>
                <a:cubicBezTo>
                  <a:pt x="263040" y="3243628"/>
                  <a:pt x="792682" y="3374942"/>
                  <a:pt x="928376" y="3107936"/>
                </a:cubicBezTo>
                <a:cubicBezTo>
                  <a:pt x="1103464" y="2770897"/>
                  <a:pt x="731401" y="2705240"/>
                  <a:pt x="578199" y="2320052"/>
                </a:cubicBezTo>
                <a:cubicBezTo>
                  <a:pt x="424997" y="1934864"/>
                  <a:pt x="727024" y="2201869"/>
                  <a:pt x="840832" y="2363823"/>
                </a:cubicBezTo>
                <a:cubicBezTo>
                  <a:pt x="954639" y="2525777"/>
                  <a:pt x="1164745" y="2915342"/>
                  <a:pt x="1453641" y="3020394"/>
                </a:cubicBezTo>
                <a:cubicBezTo>
                  <a:pt x="1742537" y="3125445"/>
                  <a:pt x="2092714" y="2801537"/>
                  <a:pt x="2114600" y="2429480"/>
                </a:cubicBezTo>
                <a:cubicBezTo>
                  <a:pt x="2136486" y="2057424"/>
                  <a:pt x="1790687" y="1921732"/>
                  <a:pt x="1584958" y="1755401"/>
                </a:cubicBezTo>
                <a:cubicBezTo>
                  <a:pt x="1379229" y="1589070"/>
                  <a:pt x="1099087" y="1203882"/>
                  <a:pt x="1453641" y="1011288"/>
                </a:cubicBezTo>
                <a:cubicBezTo>
                  <a:pt x="1808195" y="818694"/>
                  <a:pt x="2018302" y="1413984"/>
                  <a:pt x="2110223" y="1624087"/>
                </a:cubicBezTo>
                <a:cubicBezTo>
                  <a:pt x="2202145" y="1834190"/>
                  <a:pt x="2416628" y="1987389"/>
                  <a:pt x="2679261" y="2018029"/>
                </a:cubicBezTo>
                <a:cubicBezTo>
                  <a:pt x="2941894" y="2048669"/>
                  <a:pt x="3235167" y="1921732"/>
                  <a:pt x="3423387" y="1580316"/>
                </a:cubicBezTo>
                <a:cubicBezTo>
                  <a:pt x="3550326" y="1352705"/>
                  <a:pt x="3519685" y="1072568"/>
                  <a:pt x="3467159" y="875597"/>
                </a:cubicBezTo>
                <a:cubicBezTo>
                  <a:pt x="3480291" y="862465"/>
                  <a:pt x="3493422" y="844957"/>
                  <a:pt x="3506554" y="827448"/>
                </a:cubicBezTo>
                <a:close/>
              </a:path>
            </a:pathLst>
          </a:custGeom>
          <a:solidFill>
            <a:srgbClr val="FFD442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2CA0C5AD-C9AF-4744-910B-060C21D60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456" y="627782"/>
            <a:ext cx="5308600" cy="4419600"/>
          </a:xfrm>
          <a:prstGeom prst="rect">
            <a:avLst/>
          </a:prstGeom>
          <a:ln w="47625">
            <a:noFill/>
          </a:ln>
          <a:effectLst/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C0E02795-BD96-EC4B-A458-329562CECAD4}"/>
              </a:ext>
            </a:extLst>
          </p:cNvPr>
          <p:cNvSpPr/>
          <p:nvPr/>
        </p:nvSpPr>
        <p:spPr>
          <a:xfrm rot="20447994">
            <a:off x="5085238" y="2169900"/>
            <a:ext cx="1204601" cy="1552868"/>
          </a:xfrm>
          <a:custGeom>
            <a:avLst/>
            <a:gdLst>
              <a:gd name="connsiteX0" fmla="*/ 3506554 w 3565106"/>
              <a:gd name="connsiteY0" fmla="*/ 827448 h 3262438"/>
              <a:gd name="connsiteX1" fmla="*/ 3397124 w 3565106"/>
              <a:gd name="connsiteY1" fmla="*/ 315323 h 3262438"/>
              <a:gd name="connsiteX2" fmla="*/ 2950648 w 3565106"/>
              <a:gd name="connsiteY2" fmla="*/ 30809 h 3262438"/>
              <a:gd name="connsiteX3" fmla="*/ 2793068 w 3565106"/>
              <a:gd name="connsiteY3" fmla="*/ 8924 h 3262438"/>
              <a:gd name="connsiteX4" fmla="*/ 2674884 w 3565106"/>
              <a:gd name="connsiteY4" fmla="*/ 245289 h 3262438"/>
              <a:gd name="connsiteX5" fmla="*/ 2841218 w 3565106"/>
              <a:gd name="connsiteY5" fmla="*/ 748660 h 3262438"/>
              <a:gd name="connsiteX6" fmla="*/ 2990043 w 3565106"/>
              <a:gd name="connsiteY6" fmla="*/ 941254 h 3262438"/>
              <a:gd name="connsiteX7" fmla="*/ 3265807 w 3565106"/>
              <a:gd name="connsiteY7" fmla="*/ 993779 h 3262438"/>
              <a:gd name="connsiteX8" fmla="*/ 2937516 w 3565106"/>
              <a:gd name="connsiteY8" fmla="*/ 1584693 h 3262438"/>
              <a:gd name="connsiteX9" fmla="*/ 2280935 w 3565106"/>
              <a:gd name="connsiteY9" fmla="*/ 753037 h 3262438"/>
              <a:gd name="connsiteX10" fmla="*/ 792682 w 3565106"/>
              <a:gd name="connsiteY10" fmla="*/ 840579 h 3262438"/>
              <a:gd name="connsiteX11" fmla="*/ 967771 w 3565106"/>
              <a:gd name="connsiteY11" fmla="*/ 1803550 h 3262438"/>
              <a:gd name="connsiteX12" fmla="*/ 1624353 w 3565106"/>
              <a:gd name="connsiteY12" fmla="*/ 2372577 h 3262438"/>
              <a:gd name="connsiteX13" fmla="*/ 1230404 w 3565106"/>
              <a:gd name="connsiteY13" fmla="*/ 2328806 h 3262438"/>
              <a:gd name="connsiteX14" fmla="*/ 446883 w 3565106"/>
              <a:gd name="connsiteY14" fmla="*/ 1755401 h 3262438"/>
              <a:gd name="connsiteX15" fmla="*/ 271794 w 3565106"/>
              <a:gd name="connsiteY15" fmla="*/ 2411972 h 3262438"/>
              <a:gd name="connsiteX16" fmla="*/ 665743 w 3565106"/>
              <a:gd name="connsiteY16" fmla="*/ 3024771 h 3262438"/>
              <a:gd name="connsiteX17" fmla="*/ 52933 w 3565106"/>
              <a:gd name="connsiteY17" fmla="*/ 3024771 h 3262438"/>
              <a:gd name="connsiteX18" fmla="*/ 22293 w 3565106"/>
              <a:gd name="connsiteY18" fmla="*/ 3103559 h 3262438"/>
              <a:gd name="connsiteX19" fmla="*/ 928376 w 3565106"/>
              <a:gd name="connsiteY19" fmla="*/ 3107936 h 3262438"/>
              <a:gd name="connsiteX20" fmla="*/ 578199 w 3565106"/>
              <a:gd name="connsiteY20" fmla="*/ 2320052 h 3262438"/>
              <a:gd name="connsiteX21" fmla="*/ 840832 w 3565106"/>
              <a:gd name="connsiteY21" fmla="*/ 2363823 h 3262438"/>
              <a:gd name="connsiteX22" fmla="*/ 1453641 w 3565106"/>
              <a:gd name="connsiteY22" fmla="*/ 3020394 h 3262438"/>
              <a:gd name="connsiteX23" fmla="*/ 2114600 w 3565106"/>
              <a:gd name="connsiteY23" fmla="*/ 2429480 h 3262438"/>
              <a:gd name="connsiteX24" fmla="*/ 1584958 w 3565106"/>
              <a:gd name="connsiteY24" fmla="*/ 1755401 h 3262438"/>
              <a:gd name="connsiteX25" fmla="*/ 1453641 w 3565106"/>
              <a:gd name="connsiteY25" fmla="*/ 1011288 h 3262438"/>
              <a:gd name="connsiteX26" fmla="*/ 2110223 w 3565106"/>
              <a:gd name="connsiteY26" fmla="*/ 1624087 h 3262438"/>
              <a:gd name="connsiteX27" fmla="*/ 2679261 w 3565106"/>
              <a:gd name="connsiteY27" fmla="*/ 2018029 h 3262438"/>
              <a:gd name="connsiteX28" fmla="*/ 3423387 w 3565106"/>
              <a:gd name="connsiteY28" fmla="*/ 1580316 h 3262438"/>
              <a:gd name="connsiteX29" fmla="*/ 3467159 w 3565106"/>
              <a:gd name="connsiteY29" fmla="*/ 875597 h 3262438"/>
              <a:gd name="connsiteX30" fmla="*/ 3506554 w 3565106"/>
              <a:gd name="connsiteY30" fmla="*/ 827448 h 3262438"/>
              <a:gd name="connsiteX0" fmla="*/ 3486389 w 3544941"/>
              <a:gd name="connsiteY0" fmla="*/ 827448 h 3262438"/>
              <a:gd name="connsiteX1" fmla="*/ 3376959 w 3544941"/>
              <a:gd name="connsiteY1" fmla="*/ 315323 h 3262438"/>
              <a:gd name="connsiteX2" fmla="*/ 2930483 w 3544941"/>
              <a:gd name="connsiteY2" fmla="*/ 30809 h 3262438"/>
              <a:gd name="connsiteX3" fmla="*/ 2772903 w 3544941"/>
              <a:gd name="connsiteY3" fmla="*/ 8924 h 3262438"/>
              <a:gd name="connsiteX4" fmla="*/ 2654719 w 3544941"/>
              <a:gd name="connsiteY4" fmla="*/ 245289 h 3262438"/>
              <a:gd name="connsiteX5" fmla="*/ 2821053 w 3544941"/>
              <a:gd name="connsiteY5" fmla="*/ 748660 h 3262438"/>
              <a:gd name="connsiteX6" fmla="*/ 2969878 w 3544941"/>
              <a:gd name="connsiteY6" fmla="*/ 941254 h 3262438"/>
              <a:gd name="connsiteX7" fmla="*/ 3245642 w 3544941"/>
              <a:gd name="connsiteY7" fmla="*/ 993779 h 3262438"/>
              <a:gd name="connsiteX8" fmla="*/ 2917351 w 3544941"/>
              <a:gd name="connsiteY8" fmla="*/ 1584693 h 3262438"/>
              <a:gd name="connsiteX9" fmla="*/ 2260770 w 3544941"/>
              <a:gd name="connsiteY9" fmla="*/ 753037 h 3262438"/>
              <a:gd name="connsiteX10" fmla="*/ 772517 w 3544941"/>
              <a:gd name="connsiteY10" fmla="*/ 840579 h 3262438"/>
              <a:gd name="connsiteX11" fmla="*/ 947606 w 3544941"/>
              <a:gd name="connsiteY11" fmla="*/ 1803550 h 3262438"/>
              <a:gd name="connsiteX12" fmla="*/ 1604188 w 3544941"/>
              <a:gd name="connsiteY12" fmla="*/ 2372577 h 3262438"/>
              <a:gd name="connsiteX13" fmla="*/ 1210239 w 3544941"/>
              <a:gd name="connsiteY13" fmla="*/ 2328806 h 3262438"/>
              <a:gd name="connsiteX14" fmla="*/ 426718 w 3544941"/>
              <a:gd name="connsiteY14" fmla="*/ 1755401 h 3262438"/>
              <a:gd name="connsiteX15" fmla="*/ 251629 w 3544941"/>
              <a:gd name="connsiteY15" fmla="*/ 2411972 h 3262438"/>
              <a:gd name="connsiteX16" fmla="*/ 645578 w 3544941"/>
              <a:gd name="connsiteY16" fmla="*/ 3024771 h 3262438"/>
              <a:gd name="connsiteX17" fmla="*/ 2128 w 3544941"/>
              <a:gd name="connsiteY17" fmla="*/ 3103559 h 3262438"/>
              <a:gd name="connsiteX18" fmla="*/ 908211 w 3544941"/>
              <a:gd name="connsiteY18" fmla="*/ 3107936 h 3262438"/>
              <a:gd name="connsiteX19" fmla="*/ 558034 w 3544941"/>
              <a:gd name="connsiteY19" fmla="*/ 2320052 h 3262438"/>
              <a:gd name="connsiteX20" fmla="*/ 820667 w 3544941"/>
              <a:gd name="connsiteY20" fmla="*/ 2363823 h 3262438"/>
              <a:gd name="connsiteX21" fmla="*/ 1433476 w 3544941"/>
              <a:gd name="connsiteY21" fmla="*/ 3020394 h 3262438"/>
              <a:gd name="connsiteX22" fmla="*/ 2094435 w 3544941"/>
              <a:gd name="connsiteY22" fmla="*/ 2429480 h 3262438"/>
              <a:gd name="connsiteX23" fmla="*/ 1564793 w 3544941"/>
              <a:gd name="connsiteY23" fmla="*/ 1755401 h 3262438"/>
              <a:gd name="connsiteX24" fmla="*/ 1433476 w 3544941"/>
              <a:gd name="connsiteY24" fmla="*/ 1011288 h 3262438"/>
              <a:gd name="connsiteX25" fmla="*/ 2090058 w 3544941"/>
              <a:gd name="connsiteY25" fmla="*/ 1624087 h 3262438"/>
              <a:gd name="connsiteX26" fmla="*/ 2659096 w 3544941"/>
              <a:gd name="connsiteY26" fmla="*/ 2018029 h 3262438"/>
              <a:gd name="connsiteX27" fmla="*/ 3403222 w 3544941"/>
              <a:gd name="connsiteY27" fmla="*/ 1580316 h 3262438"/>
              <a:gd name="connsiteX28" fmla="*/ 3446994 w 3544941"/>
              <a:gd name="connsiteY28" fmla="*/ 875597 h 3262438"/>
              <a:gd name="connsiteX29" fmla="*/ 3486389 w 3544941"/>
              <a:gd name="connsiteY29" fmla="*/ 827448 h 3262438"/>
              <a:gd name="connsiteX0" fmla="*/ 3290534 w 3349086"/>
              <a:gd name="connsiteY0" fmla="*/ 827448 h 3164367"/>
              <a:gd name="connsiteX1" fmla="*/ 3181104 w 3349086"/>
              <a:gd name="connsiteY1" fmla="*/ 315323 h 3164367"/>
              <a:gd name="connsiteX2" fmla="*/ 2734628 w 3349086"/>
              <a:gd name="connsiteY2" fmla="*/ 30809 h 3164367"/>
              <a:gd name="connsiteX3" fmla="*/ 2577048 w 3349086"/>
              <a:gd name="connsiteY3" fmla="*/ 8924 h 3164367"/>
              <a:gd name="connsiteX4" fmla="*/ 2458864 w 3349086"/>
              <a:gd name="connsiteY4" fmla="*/ 245289 h 3164367"/>
              <a:gd name="connsiteX5" fmla="*/ 2625198 w 3349086"/>
              <a:gd name="connsiteY5" fmla="*/ 748660 h 3164367"/>
              <a:gd name="connsiteX6" fmla="*/ 2774023 w 3349086"/>
              <a:gd name="connsiteY6" fmla="*/ 941254 h 3164367"/>
              <a:gd name="connsiteX7" fmla="*/ 3049787 w 3349086"/>
              <a:gd name="connsiteY7" fmla="*/ 993779 h 3164367"/>
              <a:gd name="connsiteX8" fmla="*/ 2721496 w 3349086"/>
              <a:gd name="connsiteY8" fmla="*/ 1584693 h 3164367"/>
              <a:gd name="connsiteX9" fmla="*/ 2064915 w 3349086"/>
              <a:gd name="connsiteY9" fmla="*/ 753037 h 3164367"/>
              <a:gd name="connsiteX10" fmla="*/ 576662 w 3349086"/>
              <a:gd name="connsiteY10" fmla="*/ 840579 h 3164367"/>
              <a:gd name="connsiteX11" fmla="*/ 751751 w 3349086"/>
              <a:gd name="connsiteY11" fmla="*/ 1803550 h 3164367"/>
              <a:gd name="connsiteX12" fmla="*/ 1408333 w 3349086"/>
              <a:gd name="connsiteY12" fmla="*/ 2372577 h 3164367"/>
              <a:gd name="connsiteX13" fmla="*/ 1014384 w 3349086"/>
              <a:gd name="connsiteY13" fmla="*/ 2328806 h 3164367"/>
              <a:gd name="connsiteX14" fmla="*/ 230863 w 3349086"/>
              <a:gd name="connsiteY14" fmla="*/ 1755401 h 3164367"/>
              <a:gd name="connsiteX15" fmla="*/ 55774 w 3349086"/>
              <a:gd name="connsiteY15" fmla="*/ 2411972 h 3164367"/>
              <a:gd name="connsiteX16" fmla="*/ 449723 w 3349086"/>
              <a:gd name="connsiteY16" fmla="*/ 3024771 h 3164367"/>
              <a:gd name="connsiteX17" fmla="*/ 712356 w 3349086"/>
              <a:gd name="connsiteY17" fmla="*/ 3107936 h 3164367"/>
              <a:gd name="connsiteX18" fmla="*/ 362179 w 3349086"/>
              <a:gd name="connsiteY18" fmla="*/ 2320052 h 3164367"/>
              <a:gd name="connsiteX19" fmla="*/ 624812 w 3349086"/>
              <a:gd name="connsiteY19" fmla="*/ 2363823 h 3164367"/>
              <a:gd name="connsiteX20" fmla="*/ 1237621 w 3349086"/>
              <a:gd name="connsiteY20" fmla="*/ 3020394 h 3164367"/>
              <a:gd name="connsiteX21" fmla="*/ 1898580 w 3349086"/>
              <a:gd name="connsiteY21" fmla="*/ 2429480 h 3164367"/>
              <a:gd name="connsiteX22" fmla="*/ 1368938 w 3349086"/>
              <a:gd name="connsiteY22" fmla="*/ 1755401 h 3164367"/>
              <a:gd name="connsiteX23" fmla="*/ 1237621 w 3349086"/>
              <a:gd name="connsiteY23" fmla="*/ 1011288 h 3164367"/>
              <a:gd name="connsiteX24" fmla="*/ 1894203 w 3349086"/>
              <a:gd name="connsiteY24" fmla="*/ 1624087 h 3164367"/>
              <a:gd name="connsiteX25" fmla="*/ 2463241 w 3349086"/>
              <a:gd name="connsiteY25" fmla="*/ 2018029 h 3164367"/>
              <a:gd name="connsiteX26" fmla="*/ 3207367 w 3349086"/>
              <a:gd name="connsiteY26" fmla="*/ 1580316 h 3164367"/>
              <a:gd name="connsiteX27" fmla="*/ 3251139 w 3349086"/>
              <a:gd name="connsiteY27" fmla="*/ 875597 h 3164367"/>
              <a:gd name="connsiteX28" fmla="*/ 3290534 w 3349086"/>
              <a:gd name="connsiteY28" fmla="*/ 827448 h 3164367"/>
              <a:gd name="connsiteX0" fmla="*/ 3277565 w 3336117"/>
              <a:gd name="connsiteY0" fmla="*/ 827448 h 3108289"/>
              <a:gd name="connsiteX1" fmla="*/ 3168135 w 3336117"/>
              <a:gd name="connsiteY1" fmla="*/ 315323 h 3108289"/>
              <a:gd name="connsiteX2" fmla="*/ 2721659 w 3336117"/>
              <a:gd name="connsiteY2" fmla="*/ 30809 h 3108289"/>
              <a:gd name="connsiteX3" fmla="*/ 2564079 w 3336117"/>
              <a:gd name="connsiteY3" fmla="*/ 8924 h 3108289"/>
              <a:gd name="connsiteX4" fmla="*/ 2445895 w 3336117"/>
              <a:gd name="connsiteY4" fmla="*/ 245289 h 3108289"/>
              <a:gd name="connsiteX5" fmla="*/ 2612229 w 3336117"/>
              <a:gd name="connsiteY5" fmla="*/ 748660 h 3108289"/>
              <a:gd name="connsiteX6" fmla="*/ 2761054 w 3336117"/>
              <a:gd name="connsiteY6" fmla="*/ 941254 h 3108289"/>
              <a:gd name="connsiteX7" fmla="*/ 3036818 w 3336117"/>
              <a:gd name="connsiteY7" fmla="*/ 993779 h 3108289"/>
              <a:gd name="connsiteX8" fmla="*/ 2708527 w 3336117"/>
              <a:gd name="connsiteY8" fmla="*/ 1584693 h 3108289"/>
              <a:gd name="connsiteX9" fmla="*/ 2051946 w 3336117"/>
              <a:gd name="connsiteY9" fmla="*/ 753037 h 3108289"/>
              <a:gd name="connsiteX10" fmla="*/ 563693 w 3336117"/>
              <a:gd name="connsiteY10" fmla="*/ 840579 h 3108289"/>
              <a:gd name="connsiteX11" fmla="*/ 738782 w 3336117"/>
              <a:gd name="connsiteY11" fmla="*/ 1803550 h 3108289"/>
              <a:gd name="connsiteX12" fmla="*/ 1395364 w 3336117"/>
              <a:gd name="connsiteY12" fmla="*/ 2372577 h 3108289"/>
              <a:gd name="connsiteX13" fmla="*/ 1001415 w 3336117"/>
              <a:gd name="connsiteY13" fmla="*/ 2328806 h 3108289"/>
              <a:gd name="connsiteX14" fmla="*/ 217894 w 3336117"/>
              <a:gd name="connsiteY14" fmla="*/ 1755401 h 3108289"/>
              <a:gd name="connsiteX15" fmla="*/ 42805 w 3336117"/>
              <a:gd name="connsiteY15" fmla="*/ 2411972 h 3108289"/>
              <a:gd name="connsiteX16" fmla="*/ 699387 w 3336117"/>
              <a:gd name="connsiteY16" fmla="*/ 3107936 h 3108289"/>
              <a:gd name="connsiteX17" fmla="*/ 349210 w 3336117"/>
              <a:gd name="connsiteY17" fmla="*/ 2320052 h 3108289"/>
              <a:gd name="connsiteX18" fmla="*/ 611843 w 3336117"/>
              <a:gd name="connsiteY18" fmla="*/ 2363823 h 3108289"/>
              <a:gd name="connsiteX19" fmla="*/ 1224652 w 3336117"/>
              <a:gd name="connsiteY19" fmla="*/ 3020394 h 3108289"/>
              <a:gd name="connsiteX20" fmla="*/ 1885611 w 3336117"/>
              <a:gd name="connsiteY20" fmla="*/ 2429480 h 3108289"/>
              <a:gd name="connsiteX21" fmla="*/ 1355969 w 3336117"/>
              <a:gd name="connsiteY21" fmla="*/ 1755401 h 3108289"/>
              <a:gd name="connsiteX22" fmla="*/ 1224652 w 3336117"/>
              <a:gd name="connsiteY22" fmla="*/ 1011288 h 3108289"/>
              <a:gd name="connsiteX23" fmla="*/ 1881234 w 3336117"/>
              <a:gd name="connsiteY23" fmla="*/ 1624087 h 3108289"/>
              <a:gd name="connsiteX24" fmla="*/ 2450272 w 3336117"/>
              <a:gd name="connsiteY24" fmla="*/ 2018029 h 3108289"/>
              <a:gd name="connsiteX25" fmla="*/ 3194398 w 3336117"/>
              <a:gd name="connsiteY25" fmla="*/ 1580316 h 3108289"/>
              <a:gd name="connsiteX26" fmla="*/ 3238170 w 3336117"/>
              <a:gd name="connsiteY26" fmla="*/ 875597 h 3108289"/>
              <a:gd name="connsiteX27" fmla="*/ 3277565 w 3336117"/>
              <a:gd name="connsiteY27" fmla="*/ 827448 h 3108289"/>
              <a:gd name="connsiteX0" fmla="*/ 3251631 w 3310183"/>
              <a:gd name="connsiteY0" fmla="*/ 827448 h 3040453"/>
              <a:gd name="connsiteX1" fmla="*/ 3142201 w 3310183"/>
              <a:gd name="connsiteY1" fmla="*/ 315323 h 3040453"/>
              <a:gd name="connsiteX2" fmla="*/ 2695725 w 3310183"/>
              <a:gd name="connsiteY2" fmla="*/ 30809 h 3040453"/>
              <a:gd name="connsiteX3" fmla="*/ 2538145 w 3310183"/>
              <a:gd name="connsiteY3" fmla="*/ 8924 h 3040453"/>
              <a:gd name="connsiteX4" fmla="*/ 2419961 w 3310183"/>
              <a:gd name="connsiteY4" fmla="*/ 245289 h 3040453"/>
              <a:gd name="connsiteX5" fmla="*/ 2586295 w 3310183"/>
              <a:gd name="connsiteY5" fmla="*/ 748660 h 3040453"/>
              <a:gd name="connsiteX6" fmla="*/ 2735120 w 3310183"/>
              <a:gd name="connsiteY6" fmla="*/ 941254 h 3040453"/>
              <a:gd name="connsiteX7" fmla="*/ 3010884 w 3310183"/>
              <a:gd name="connsiteY7" fmla="*/ 993779 h 3040453"/>
              <a:gd name="connsiteX8" fmla="*/ 2682593 w 3310183"/>
              <a:gd name="connsiteY8" fmla="*/ 1584693 h 3040453"/>
              <a:gd name="connsiteX9" fmla="*/ 2026012 w 3310183"/>
              <a:gd name="connsiteY9" fmla="*/ 753037 h 3040453"/>
              <a:gd name="connsiteX10" fmla="*/ 537759 w 3310183"/>
              <a:gd name="connsiteY10" fmla="*/ 840579 h 3040453"/>
              <a:gd name="connsiteX11" fmla="*/ 712848 w 3310183"/>
              <a:gd name="connsiteY11" fmla="*/ 1803550 h 3040453"/>
              <a:gd name="connsiteX12" fmla="*/ 1369430 w 3310183"/>
              <a:gd name="connsiteY12" fmla="*/ 2372577 h 3040453"/>
              <a:gd name="connsiteX13" fmla="*/ 975481 w 3310183"/>
              <a:gd name="connsiteY13" fmla="*/ 2328806 h 3040453"/>
              <a:gd name="connsiteX14" fmla="*/ 191960 w 3310183"/>
              <a:gd name="connsiteY14" fmla="*/ 1755401 h 3040453"/>
              <a:gd name="connsiteX15" fmla="*/ 16871 w 3310183"/>
              <a:gd name="connsiteY15" fmla="*/ 2411972 h 3040453"/>
              <a:gd name="connsiteX16" fmla="*/ 323276 w 3310183"/>
              <a:gd name="connsiteY16" fmla="*/ 2320052 h 3040453"/>
              <a:gd name="connsiteX17" fmla="*/ 585909 w 3310183"/>
              <a:gd name="connsiteY17" fmla="*/ 2363823 h 3040453"/>
              <a:gd name="connsiteX18" fmla="*/ 1198718 w 3310183"/>
              <a:gd name="connsiteY18" fmla="*/ 3020394 h 3040453"/>
              <a:gd name="connsiteX19" fmla="*/ 1859677 w 3310183"/>
              <a:gd name="connsiteY19" fmla="*/ 2429480 h 3040453"/>
              <a:gd name="connsiteX20" fmla="*/ 1330035 w 3310183"/>
              <a:gd name="connsiteY20" fmla="*/ 1755401 h 3040453"/>
              <a:gd name="connsiteX21" fmla="*/ 1198718 w 3310183"/>
              <a:gd name="connsiteY21" fmla="*/ 1011288 h 3040453"/>
              <a:gd name="connsiteX22" fmla="*/ 1855300 w 3310183"/>
              <a:gd name="connsiteY22" fmla="*/ 1624087 h 3040453"/>
              <a:gd name="connsiteX23" fmla="*/ 2424338 w 3310183"/>
              <a:gd name="connsiteY23" fmla="*/ 2018029 h 3040453"/>
              <a:gd name="connsiteX24" fmla="*/ 3168464 w 3310183"/>
              <a:gd name="connsiteY24" fmla="*/ 1580316 h 3040453"/>
              <a:gd name="connsiteX25" fmla="*/ 3212236 w 3310183"/>
              <a:gd name="connsiteY25" fmla="*/ 875597 h 3040453"/>
              <a:gd name="connsiteX26" fmla="*/ 3251631 w 3310183"/>
              <a:gd name="connsiteY26" fmla="*/ 827448 h 3040453"/>
              <a:gd name="connsiteX0" fmla="*/ 3094523 w 3153075"/>
              <a:gd name="connsiteY0" fmla="*/ 827448 h 3040452"/>
              <a:gd name="connsiteX1" fmla="*/ 2985093 w 3153075"/>
              <a:gd name="connsiteY1" fmla="*/ 315323 h 3040452"/>
              <a:gd name="connsiteX2" fmla="*/ 2538617 w 3153075"/>
              <a:gd name="connsiteY2" fmla="*/ 30809 h 3040452"/>
              <a:gd name="connsiteX3" fmla="*/ 2381037 w 3153075"/>
              <a:gd name="connsiteY3" fmla="*/ 8924 h 3040452"/>
              <a:gd name="connsiteX4" fmla="*/ 2262853 w 3153075"/>
              <a:gd name="connsiteY4" fmla="*/ 245289 h 3040452"/>
              <a:gd name="connsiteX5" fmla="*/ 2429187 w 3153075"/>
              <a:gd name="connsiteY5" fmla="*/ 748660 h 3040452"/>
              <a:gd name="connsiteX6" fmla="*/ 2578012 w 3153075"/>
              <a:gd name="connsiteY6" fmla="*/ 941254 h 3040452"/>
              <a:gd name="connsiteX7" fmla="*/ 2853776 w 3153075"/>
              <a:gd name="connsiteY7" fmla="*/ 993779 h 3040452"/>
              <a:gd name="connsiteX8" fmla="*/ 2525485 w 3153075"/>
              <a:gd name="connsiteY8" fmla="*/ 1584693 h 3040452"/>
              <a:gd name="connsiteX9" fmla="*/ 1868904 w 3153075"/>
              <a:gd name="connsiteY9" fmla="*/ 753037 h 3040452"/>
              <a:gd name="connsiteX10" fmla="*/ 380651 w 3153075"/>
              <a:gd name="connsiteY10" fmla="*/ 840579 h 3040452"/>
              <a:gd name="connsiteX11" fmla="*/ 555740 w 3153075"/>
              <a:gd name="connsiteY11" fmla="*/ 1803550 h 3040452"/>
              <a:gd name="connsiteX12" fmla="*/ 1212322 w 3153075"/>
              <a:gd name="connsiteY12" fmla="*/ 2372577 h 3040452"/>
              <a:gd name="connsiteX13" fmla="*/ 818373 w 3153075"/>
              <a:gd name="connsiteY13" fmla="*/ 2328806 h 3040452"/>
              <a:gd name="connsiteX14" fmla="*/ 34852 w 3153075"/>
              <a:gd name="connsiteY14" fmla="*/ 1755401 h 3040452"/>
              <a:gd name="connsiteX15" fmla="*/ 166168 w 3153075"/>
              <a:gd name="connsiteY15" fmla="*/ 2320052 h 3040452"/>
              <a:gd name="connsiteX16" fmla="*/ 428801 w 3153075"/>
              <a:gd name="connsiteY16" fmla="*/ 2363823 h 3040452"/>
              <a:gd name="connsiteX17" fmla="*/ 1041610 w 3153075"/>
              <a:gd name="connsiteY17" fmla="*/ 3020394 h 3040452"/>
              <a:gd name="connsiteX18" fmla="*/ 1702569 w 3153075"/>
              <a:gd name="connsiteY18" fmla="*/ 2429480 h 3040452"/>
              <a:gd name="connsiteX19" fmla="*/ 1172927 w 3153075"/>
              <a:gd name="connsiteY19" fmla="*/ 1755401 h 3040452"/>
              <a:gd name="connsiteX20" fmla="*/ 1041610 w 3153075"/>
              <a:gd name="connsiteY20" fmla="*/ 1011288 h 3040452"/>
              <a:gd name="connsiteX21" fmla="*/ 1698192 w 3153075"/>
              <a:gd name="connsiteY21" fmla="*/ 1624087 h 3040452"/>
              <a:gd name="connsiteX22" fmla="*/ 2267230 w 3153075"/>
              <a:gd name="connsiteY22" fmla="*/ 2018029 h 3040452"/>
              <a:gd name="connsiteX23" fmla="*/ 3011356 w 3153075"/>
              <a:gd name="connsiteY23" fmla="*/ 1580316 h 3040452"/>
              <a:gd name="connsiteX24" fmla="*/ 3055128 w 3153075"/>
              <a:gd name="connsiteY24" fmla="*/ 875597 h 3040452"/>
              <a:gd name="connsiteX25" fmla="*/ 3094523 w 3153075"/>
              <a:gd name="connsiteY25" fmla="*/ 827448 h 3040452"/>
              <a:gd name="connsiteX0" fmla="*/ 3068954 w 3127506"/>
              <a:gd name="connsiteY0" fmla="*/ 827448 h 3040452"/>
              <a:gd name="connsiteX1" fmla="*/ 2959524 w 3127506"/>
              <a:gd name="connsiteY1" fmla="*/ 315323 h 3040452"/>
              <a:gd name="connsiteX2" fmla="*/ 2513048 w 3127506"/>
              <a:gd name="connsiteY2" fmla="*/ 30809 h 3040452"/>
              <a:gd name="connsiteX3" fmla="*/ 2355468 w 3127506"/>
              <a:gd name="connsiteY3" fmla="*/ 8924 h 3040452"/>
              <a:gd name="connsiteX4" fmla="*/ 2237284 w 3127506"/>
              <a:gd name="connsiteY4" fmla="*/ 245289 h 3040452"/>
              <a:gd name="connsiteX5" fmla="*/ 2403618 w 3127506"/>
              <a:gd name="connsiteY5" fmla="*/ 748660 h 3040452"/>
              <a:gd name="connsiteX6" fmla="*/ 2552443 w 3127506"/>
              <a:gd name="connsiteY6" fmla="*/ 941254 h 3040452"/>
              <a:gd name="connsiteX7" fmla="*/ 2828207 w 3127506"/>
              <a:gd name="connsiteY7" fmla="*/ 993779 h 3040452"/>
              <a:gd name="connsiteX8" fmla="*/ 2499916 w 3127506"/>
              <a:gd name="connsiteY8" fmla="*/ 1584693 h 3040452"/>
              <a:gd name="connsiteX9" fmla="*/ 1843335 w 3127506"/>
              <a:gd name="connsiteY9" fmla="*/ 753037 h 3040452"/>
              <a:gd name="connsiteX10" fmla="*/ 355082 w 3127506"/>
              <a:gd name="connsiteY10" fmla="*/ 840579 h 3040452"/>
              <a:gd name="connsiteX11" fmla="*/ 530171 w 3127506"/>
              <a:gd name="connsiteY11" fmla="*/ 1803550 h 3040452"/>
              <a:gd name="connsiteX12" fmla="*/ 1186753 w 3127506"/>
              <a:gd name="connsiteY12" fmla="*/ 2372577 h 3040452"/>
              <a:gd name="connsiteX13" fmla="*/ 792804 w 3127506"/>
              <a:gd name="connsiteY13" fmla="*/ 2328806 h 3040452"/>
              <a:gd name="connsiteX14" fmla="*/ 9283 w 3127506"/>
              <a:gd name="connsiteY14" fmla="*/ 1755401 h 3040452"/>
              <a:gd name="connsiteX15" fmla="*/ 403232 w 3127506"/>
              <a:gd name="connsiteY15" fmla="*/ 2363823 h 3040452"/>
              <a:gd name="connsiteX16" fmla="*/ 1016041 w 3127506"/>
              <a:gd name="connsiteY16" fmla="*/ 3020394 h 3040452"/>
              <a:gd name="connsiteX17" fmla="*/ 1677000 w 3127506"/>
              <a:gd name="connsiteY17" fmla="*/ 2429480 h 3040452"/>
              <a:gd name="connsiteX18" fmla="*/ 1147358 w 3127506"/>
              <a:gd name="connsiteY18" fmla="*/ 1755401 h 3040452"/>
              <a:gd name="connsiteX19" fmla="*/ 1016041 w 3127506"/>
              <a:gd name="connsiteY19" fmla="*/ 1011288 h 3040452"/>
              <a:gd name="connsiteX20" fmla="*/ 1672623 w 3127506"/>
              <a:gd name="connsiteY20" fmla="*/ 1624087 h 3040452"/>
              <a:gd name="connsiteX21" fmla="*/ 2241661 w 3127506"/>
              <a:gd name="connsiteY21" fmla="*/ 2018029 h 3040452"/>
              <a:gd name="connsiteX22" fmla="*/ 2985787 w 3127506"/>
              <a:gd name="connsiteY22" fmla="*/ 1580316 h 3040452"/>
              <a:gd name="connsiteX23" fmla="*/ 3029559 w 3127506"/>
              <a:gd name="connsiteY23" fmla="*/ 875597 h 3040452"/>
              <a:gd name="connsiteX24" fmla="*/ 3068954 w 3127506"/>
              <a:gd name="connsiteY24" fmla="*/ 827448 h 3040452"/>
              <a:gd name="connsiteX0" fmla="*/ 2798205 w 2856757"/>
              <a:gd name="connsiteY0" fmla="*/ 827448 h 3040452"/>
              <a:gd name="connsiteX1" fmla="*/ 2688775 w 2856757"/>
              <a:gd name="connsiteY1" fmla="*/ 315323 h 3040452"/>
              <a:gd name="connsiteX2" fmla="*/ 2242299 w 2856757"/>
              <a:gd name="connsiteY2" fmla="*/ 30809 h 3040452"/>
              <a:gd name="connsiteX3" fmla="*/ 2084719 w 2856757"/>
              <a:gd name="connsiteY3" fmla="*/ 8924 h 3040452"/>
              <a:gd name="connsiteX4" fmla="*/ 1966535 w 2856757"/>
              <a:gd name="connsiteY4" fmla="*/ 245289 h 3040452"/>
              <a:gd name="connsiteX5" fmla="*/ 2132869 w 2856757"/>
              <a:gd name="connsiteY5" fmla="*/ 748660 h 3040452"/>
              <a:gd name="connsiteX6" fmla="*/ 2281694 w 2856757"/>
              <a:gd name="connsiteY6" fmla="*/ 941254 h 3040452"/>
              <a:gd name="connsiteX7" fmla="*/ 2557458 w 2856757"/>
              <a:gd name="connsiteY7" fmla="*/ 993779 h 3040452"/>
              <a:gd name="connsiteX8" fmla="*/ 2229167 w 2856757"/>
              <a:gd name="connsiteY8" fmla="*/ 1584693 h 3040452"/>
              <a:gd name="connsiteX9" fmla="*/ 1572586 w 2856757"/>
              <a:gd name="connsiteY9" fmla="*/ 753037 h 3040452"/>
              <a:gd name="connsiteX10" fmla="*/ 84333 w 2856757"/>
              <a:gd name="connsiteY10" fmla="*/ 840579 h 3040452"/>
              <a:gd name="connsiteX11" fmla="*/ 259422 w 2856757"/>
              <a:gd name="connsiteY11" fmla="*/ 1803550 h 3040452"/>
              <a:gd name="connsiteX12" fmla="*/ 916004 w 2856757"/>
              <a:gd name="connsiteY12" fmla="*/ 2372577 h 3040452"/>
              <a:gd name="connsiteX13" fmla="*/ 522055 w 2856757"/>
              <a:gd name="connsiteY13" fmla="*/ 2328806 h 3040452"/>
              <a:gd name="connsiteX14" fmla="*/ 132483 w 2856757"/>
              <a:gd name="connsiteY14" fmla="*/ 2363823 h 3040452"/>
              <a:gd name="connsiteX15" fmla="*/ 745292 w 2856757"/>
              <a:gd name="connsiteY15" fmla="*/ 3020394 h 3040452"/>
              <a:gd name="connsiteX16" fmla="*/ 1406251 w 2856757"/>
              <a:gd name="connsiteY16" fmla="*/ 2429480 h 3040452"/>
              <a:gd name="connsiteX17" fmla="*/ 876609 w 2856757"/>
              <a:gd name="connsiteY17" fmla="*/ 1755401 h 3040452"/>
              <a:gd name="connsiteX18" fmla="*/ 745292 w 2856757"/>
              <a:gd name="connsiteY18" fmla="*/ 1011288 h 3040452"/>
              <a:gd name="connsiteX19" fmla="*/ 1401874 w 2856757"/>
              <a:gd name="connsiteY19" fmla="*/ 1624087 h 3040452"/>
              <a:gd name="connsiteX20" fmla="*/ 1970912 w 2856757"/>
              <a:gd name="connsiteY20" fmla="*/ 2018029 h 3040452"/>
              <a:gd name="connsiteX21" fmla="*/ 2715038 w 2856757"/>
              <a:gd name="connsiteY21" fmla="*/ 1580316 h 3040452"/>
              <a:gd name="connsiteX22" fmla="*/ 2758810 w 2856757"/>
              <a:gd name="connsiteY22" fmla="*/ 875597 h 3040452"/>
              <a:gd name="connsiteX23" fmla="*/ 2798205 w 2856757"/>
              <a:gd name="connsiteY23" fmla="*/ 827448 h 3040452"/>
              <a:gd name="connsiteX0" fmla="*/ 2798205 w 2856757"/>
              <a:gd name="connsiteY0" fmla="*/ 827448 h 3021234"/>
              <a:gd name="connsiteX1" fmla="*/ 2688775 w 2856757"/>
              <a:gd name="connsiteY1" fmla="*/ 315323 h 3021234"/>
              <a:gd name="connsiteX2" fmla="*/ 2242299 w 2856757"/>
              <a:gd name="connsiteY2" fmla="*/ 30809 h 3021234"/>
              <a:gd name="connsiteX3" fmla="*/ 2084719 w 2856757"/>
              <a:gd name="connsiteY3" fmla="*/ 8924 h 3021234"/>
              <a:gd name="connsiteX4" fmla="*/ 1966535 w 2856757"/>
              <a:gd name="connsiteY4" fmla="*/ 245289 h 3021234"/>
              <a:gd name="connsiteX5" fmla="*/ 2132869 w 2856757"/>
              <a:gd name="connsiteY5" fmla="*/ 748660 h 3021234"/>
              <a:gd name="connsiteX6" fmla="*/ 2281694 w 2856757"/>
              <a:gd name="connsiteY6" fmla="*/ 941254 h 3021234"/>
              <a:gd name="connsiteX7" fmla="*/ 2557458 w 2856757"/>
              <a:gd name="connsiteY7" fmla="*/ 993779 h 3021234"/>
              <a:gd name="connsiteX8" fmla="*/ 2229167 w 2856757"/>
              <a:gd name="connsiteY8" fmla="*/ 1584693 h 3021234"/>
              <a:gd name="connsiteX9" fmla="*/ 1572586 w 2856757"/>
              <a:gd name="connsiteY9" fmla="*/ 753037 h 3021234"/>
              <a:gd name="connsiteX10" fmla="*/ 84333 w 2856757"/>
              <a:gd name="connsiteY10" fmla="*/ 840579 h 3021234"/>
              <a:gd name="connsiteX11" fmla="*/ 259422 w 2856757"/>
              <a:gd name="connsiteY11" fmla="*/ 1803550 h 3021234"/>
              <a:gd name="connsiteX12" fmla="*/ 916004 w 2856757"/>
              <a:gd name="connsiteY12" fmla="*/ 2372577 h 3021234"/>
              <a:gd name="connsiteX13" fmla="*/ 522055 w 2856757"/>
              <a:gd name="connsiteY13" fmla="*/ 2328806 h 3021234"/>
              <a:gd name="connsiteX14" fmla="*/ 745292 w 2856757"/>
              <a:gd name="connsiteY14" fmla="*/ 3020394 h 3021234"/>
              <a:gd name="connsiteX15" fmla="*/ 1406251 w 2856757"/>
              <a:gd name="connsiteY15" fmla="*/ 2429480 h 3021234"/>
              <a:gd name="connsiteX16" fmla="*/ 876609 w 2856757"/>
              <a:gd name="connsiteY16" fmla="*/ 1755401 h 3021234"/>
              <a:gd name="connsiteX17" fmla="*/ 745292 w 2856757"/>
              <a:gd name="connsiteY17" fmla="*/ 1011288 h 3021234"/>
              <a:gd name="connsiteX18" fmla="*/ 1401874 w 2856757"/>
              <a:gd name="connsiteY18" fmla="*/ 1624087 h 3021234"/>
              <a:gd name="connsiteX19" fmla="*/ 1970912 w 2856757"/>
              <a:gd name="connsiteY19" fmla="*/ 2018029 h 3021234"/>
              <a:gd name="connsiteX20" fmla="*/ 2715038 w 2856757"/>
              <a:gd name="connsiteY20" fmla="*/ 1580316 h 3021234"/>
              <a:gd name="connsiteX21" fmla="*/ 2758810 w 2856757"/>
              <a:gd name="connsiteY21" fmla="*/ 875597 h 3021234"/>
              <a:gd name="connsiteX22" fmla="*/ 2798205 w 2856757"/>
              <a:gd name="connsiteY22" fmla="*/ 827448 h 3021234"/>
              <a:gd name="connsiteX0" fmla="*/ 2798205 w 2856757"/>
              <a:gd name="connsiteY0" fmla="*/ 827448 h 2456622"/>
              <a:gd name="connsiteX1" fmla="*/ 2688775 w 2856757"/>
              <a:gd name="connsiteY1" fmla="*/ 315323 h 2456622"/>
              <a:gd name="connsiteX2" fmla="*/ 2242299 w 2856757"/>
              <a:gd name="connsiteY2" fmla="*/ 30809 h 2456622"/>
              <a:gd name="connsiteX3" fmla="*/ 2084719 w 2856757"/>
              <a:gd name="connsiteY3" fmla="*/ 8924 h 2456622"/>
              <a:gd name="connsiteX4" fmla="*/ 1966535 w 2856757"/>
              <a:gd name="connsiteY4" fmla="*/ 245289 h 2456622"/>
              <a:gd name="connsiteX5" fmla="*/ 2132869 w 2856757"/>
              <a:gd name="connsiteY5" fmla="*/ 748660 h 2456622"/>
              <a:gd name="connsiteX6" fmla="*/ 2281694 w 2856757"/>
              <a:gd name="connsiteY6" fmla="*/ 941254 h 2456622"/>
              <a:gd name="connsiteX7" fmla="*/ 2557458 w 2856757"/>
              <a:gd name="connsiteY7" fmla="*/ 993779 h 2456622"/>
              <a:gd name="connsiteX8" fmla="*/ 2229167 w 2856757"/>
              <a:gd name="connsiteY8" fmla="*/ 1584693 h 2456622"/>
              <a:gd name="connsiteX9" fmla="*/ 1572586 w 2856757"/>
              <a:gd name="connsiteY9" fmla="*/ 753037 h 2456622"/>
              <a:gd name="connsiteX10" fmla="*/ 84333 w 2856757"/>
              <a:gd name="connsiteY10" fmla="*/ 840579 h 2456622"/>
              <a:gd name="connsiteX11" fmla="*/ 259422 w 2856757"/>
              <a:gd name="connsiteY11" fmla="*/ 1803550 h 2456622"/>
              <a:gd name="connsiteX12" fmla="*/ 916004 w 2856757"/>
              <a:gd name="connsiteY12" fmla="*/ 2372577 h 2456622"/>
              <a:gd name="connsiteX13" fmla="*/ 522055 w 2856757"/>
              <a:gd name="connsiteY13" fmla="*/ 2328806 h 2456622"/>
              <a:gd name="connsiteX14" fmla="*/ 1406251 w 2856757"/>
              <a:gd name="connsiteY14" fmla="*/ 2429480 h 2456622"/>
              <a:gd name="connsiteX15" fmla="*/ 876609 w 2856757"/>
              <a:gd name="connsiteY15" fmla="*/ 1755401 h 2456622"/>
              <a:gd name="connsiteX16" fmla="*/ 745292 w 2856757"/>
              <a:gd name="connsiteY16" fmla="*/ 1011288 h 2456622"/>
              <a:gd name="connsiteX17" fmla="*/ 1401874 w 2856757"/>
              <a:gd name="connsiteY17" fmla="*/ 1624087 h 2456622"/>
              <a:gd name="connsiteX18" fmla="*/ 1970912 w 2856757"/>
              <a:gd name="connsiteY18" fmla="*/ 2018029 h 2456622"/>
              <a:gd name="connsiteX19" fmla="*/ 2715038 w 2856757"/>
              <a:gd name="connsiteY19" fmla="*/ 1580316 h 2456622"/>
              <a:gd name="connsiteX20" fmla="*/ 2758810 w 2856757"/>
              <a:gd name="connsiteY20" fmla="*/ 875597 h 2456622"/>
              <a:gd name="connsiteX21" fmla="*/ 2798205 w 2856757"/>
              <a:gd name="connsiteY21" fmla="*/ 827448 h 2456622"/>
              <a:gd name="connsiteX0" fmla="*/ 2798205 w 2856757"/>
              <a:gd name="connsiteY0" fmla="*/ 827448 h 2484187"/>
              <a:gd name="connsiteX1" fmla="*/ 2688775 w 2856757"/>
              <a:gd name="connsiteY1" fmla="*/ 315323 h 2484187"/>
              <a:gd name="connsiteX2" fmla="*/ 2242299 w 2856757"/>
              <a:gd name="connsiteY2" fmla="*/ 30809 h 2484187"/>
              <a:gd name="connsiteX3" fmla="*/ 2084719 w 2856757"/>
              <a:gd name="connsiteY3" fmla="*/ 8924 h 2484187"/>
              <a:gd name="connsiteX4" fmla="*/ 1966535 w 2856757"/>
              <a:gd name="connsiteY4" fmla="*/ 245289 h 2484187"/>
              <a:gd name="connsiteX5" fmla="*/ 2132869 w 2856757"/>
              <a:gd name="connsiteY5" fmla="*/ 748660 h 2484187"/>
              <a:gd name="connsiteX6" fmla="*/ 2281694 w 2856757"/>
              <a:gd name="connsiteY6" fmla="*/ 941254 h 2484187"/>
              <a:gd name="connsiteX7" fmla="*/ 2557458 w 2856757"/>
              <a:gd name="connsiteY7" fmla="*/ 993779 h 2484187"/>
              <a:gd name="connsiteX8" fmla="*/ 2229167 w 2856757"/>
              <a:gd name="connsiteY8" fmla="*/ 1584693 h 2484187"/>
              <a:gd name="connsiteX9" fmla="*/ 1572586 w 2856757"/>
              <a:gd name="connsiteY9" fmla="*/ 753037 h 2484187"/>
              <a:gd name="connsiteX10" fmla="*/ 84333 w 2856757"/>
              <a:gd name="connsiteY10" fmla="*/ 840579 h 2484187"/>
              <a:gd name="connsiteX11" fmla="*/ 259422 w 2856757"/>
              <a:gd name="connsiteY11" fmla="*/ 1803550 h 2484187"/>
              <a:gd name="connsiteX12" fmla="*/ 916004 w 2856757"/>
              <a:gd name="connsiteY12" fmla="*/ 2372577 h 2484187"/>
              <a:gd name="connsiteX13" fmla="*/ 1406251 w 2856757"/>
              <a:gd name="connsiteY13" fmla="*/ 2429480 h 2484187"/>
              <a:gd name="connsiteX14" fmla="*/ 876609 w 2856757"/>
              <a:gd name="connsiteY14" fmla="*/ 1755401 h 2484187"/>
              <a:gd name="connsiteX15" fmla="*/ 745292 w 2856757"/>
              <a:gd name="connsiteY15" fmla="*/ 1011288 h 2484187"/>
              <a:gd name="connsiteX16" fmla="*/ 1401874 w 2856757"/>
              <a:gd name="connsiteY16" fmla="*/ 1624087 h 2484187"/>
              <a:gd name="connsiteX17" fmla="*/ 1970912 w 2856757"/>
              <a:gd name="connsiteY17" fmla="*/ 2018029 h 2484187"/>
              <a:gd name="connsiteX18" fmla="*/ 2715038 w 2856757"/>
              <a:gd name="connsiteY18" fmla="*/ 1580316 h 2484187"/>
              <a:gd name="connsiteX19" fmla="*/ 2758810 w 2856757"/>
              <a:gd name="connsiteY19" fmla="*/ 875597 h 2484187"/>
              <a:gd name="connsiteX20" fmla="*/ 2798205 w 2856757"/>
              <a:gd name="connsiteY20" fmla="*/ 827448 h 2484187"/>
              <a:gd name="connsiteX0" fmla="*/ 2818650 w 2877202"/>
              <a:gd name="connsiteY0" fmla="*/ 827448 h 2429608"/>
              <a:gd name="connsiteX1" fmla="*/ 2709220 w 2877202"/>
              <a:gd name="connsiteY1" fmla="*/ 315323 h 2429608"/>
              <a:gd name="connsiteX2" fmla="*/ 2262744 w 2877202"/>
              <a:gd name="connsiteY2" fmla="*/ 30809 h 2429608"/>
              <a:gd name="connsiteX3" fmla="*/ 2105164 w 2877202"/>
              <a:gd name="connsiteY3" fmla="*/ 8924 h 2429608"/>
              <a:gd name="connsiteX4" fmla="*/ 1986980 w 2877202"/>
              <a:gd name="connsiteY4" fmla="*/ 245289 h 2429608"/>
              <a:gd name="connsiteX5" fmla="*/ 2153314 w 2877202"/>
              <a:gd name="connsiteY5" fmla="*/ 748660 h 2429608"/>
              <a:gd name="connsiteX6" fmla="*/ 2302139 w 2877202"/>
              <a:gd name="connsiteY6" fmla="*/ 941254 h 2429608"/>
              <a:gd name="connsiteX7" fmla="*/ 2577903 w 2877202"/>
              <a:gd name="connsiteY7" fmla="*/ 993779 h 2429608"/>
              <a:gd name="connsiteX8" fmla="*/ 2249612 w 2877202"/>
              <a:gd name="connsiteY8" fmla="*/ 1584693 h 2429608"/>
              <a:gd name="connsiteX9" fmla="*/ 1593031 w 2877202"/>
              <a:gd name="connsiteY9" fmla="*/ 753037 h 2429608"/>
              <a:gd name="connsiteX10" fmla="*/ 104778 w 2877202"/>
              <a:gd name="connsiteY10" fmla="*/ 840579 h 2429608"/>
              <a:gd name="connsiteX11" fmla="*/ 279867 w 2877202"/>
              <a:gd name="connsiteY11" fmla="*/ 1803550 h 2429608"/>
              <a:gd name="connsiteX12" fmla="*/ 1426696 w 2877202"/>
              <a:gd name="connsiteY12" fmla="*/ 2429480 h 2429608"/>
              <a:gd name="connsiteX13" fmla="*/ 897054 w 2877202"/>
              <a:gd name="connsiteY13" fmla="*/ 1755401 h 2429608"/>
              <a:gd name="connsiteX14" fmla="*/ 765737 w 2877202"/>
              <a:gd name="connsiteY14" fmla="*/ 1011288 h 2429608"/>
              <a:gd name="connsiteX15" fmla="*/ 1422319 w 2877202"/>
              <a:gd name="connsiteY15" fmla="*/ 1624087 h 2429608"/>
              <a:gd name="connsiteX16" fmla="*/ 1991357 w 2877202"/>
              <a:gd name="connsiteY16" fmla="*/ 2018029 h 2429608"/>
              <a:gd name="connsiteX17" fmla="*/ 2735483 w 2877202"/>
              <a:gd name="connsiteY17" fmla="*/ 1580316 h 2429608"/>
              <a:gd name="connsiteX18" fmla="*/ 2779255 w 2877202"/>
              <a:gd name="connsiteY18" fmla="*/ 875597 h 2429608"/>
              <a:gd name="connsiteX19" fmla="*/ 2818650 w 2877202"/>
              <a:gd name="connsiteY19" fmla="*/ 827448 h 2429608"/>
              <a:gd name="connsiteX0" fmla="*/ 2801861 w 2860413"/>
              <a:gd name="connsiteY0" fmla="*/ 827448 h 2022446"/>
              <a:gd name="connsiteX1" fmla="*/ 2692431 w 2860413"/>
              <a:gd name="connsiteY1" fmla="*/ 315323 h 2022446"/>
              <a:gd name="connsiteX2" fmla="*/ 2245955 w 2860413"/>
              <a:gd name="connsiteY2" fmla="*/ 30809 h 2022446"/>
              <a:gd name="connsiteX3" fmla="*/ 2088375 w 2860413"/>
              <a:gd name="connsiteY3" fmla="*/ 8924 h 2022446"/>
              <a:gd name="connsiteX4" fmla="*/ 1970191 w 2860413"/>
              <a:gd name="connsiteY4" fmla="*/ 245289 h 2022446"/>
              <a:gd name="connsiteX5" fmla="*/ 2136525 w 2860413"/>
              <a:gd name="connsiteY5" fmla="*/ 748660 h 2022446"/>
              <a:gd name="connsiteX6" fmla="*/ 2285350 w 2860413"/>
              <a:gd name="connsiteY6" fmla="*/ 941254 h 2022446"/>
              <a:gd name="connsiteX7" fmla="*/ 2561114 w 2860413"/>
              <a:gd name="connsiteY7" fmla="*/ 993779 h 2022446"/>
              <a:gd name="connsiteX8" fmla="*/ 2232823 w 2860413"/>
              <a:gd name="connsiteY8" fmla="*/ 1584693 h 2022446"/>
              <a:gd name="connsiteX9" fmla="*/ 1576242 w 2860413"/>
              <a:gd name="connsiteY9" fmla="*/ 753037 h 2022446"/>
              <a:gd name="connsiteX10" fmla="*/ 87989 w 2860413"/>
              <a:gd name="connsiteY10" fmla="*/ 840579 h 2022446"/>
              <a:gd name="connsiteX11" fmla="*/ 263078 w 2860413"/>
              <a:gd name="connsiteY11" fmla="*/ 1803550 h 2022446"/>
              <a:gd name="connsiteX12" fmla="*/ 880265 w 2860413"/>
              <a:gd name="connsiteY12" fmla="*/ 1755401 h 2022446"/>
              <a:gd name="connsiteX13" fmla="*/ 748948 w 2860413"/>
              <a:gd name="connsiteY13" fmla="*/ 1011288 h 2022446"/>
              <a:gd name="connsiteX14" fmla="*/ 1405530 w 2860413"/>
              <a:gd name="connsiteY14" fmla="*/ 1624087 h 2022446"/>
              <a:gd name="connsiteX15" fmla="*/ 1974568 w 2860413"/>
              <a:gd name="connsiteY15" fmla="*/ 2018029 h 2022446"/>
              <a:gd name="connsiteX16" fmla="*/ 2718694 w 2860413"/>
              <a:gd name="connsiteY16" fmla="*/ 1580316 h 2022446"/>
              <a:gd name="connsiteX17" fmla="*/ 2762466 w 2860413"/>
              <a:gd name="connsiteY17" fmla="*/ 875597 h 2022446"/>
              <a:gd name="connsiteX18" fmla="*/ 2801861 w 2860413"/>
              <a:gd name="connsiteY18" fmla="*/ 827448 h 2022446"/>
              <a:gd name="connsiteX0" fmla="*/ 2798320 w 2856872"/>
              <a:gd name="connsiteY0" fmla="*/ 827448 h 2022446"/>
              <a:gd name="connsiteX1" fmla="*/ 2688890 w 2856872"/>
              <a:gd name="connsiteY1" fmla="*/ 315323 h 2022446"/>
              <a:gd name="connsiteX2" fmla="*/ 2242414 w 2856872"/>
              <a:gd name="connsiteY2" fmla="*/ 30809 h 2022446"/>
              <a:gd name="connsiteX3" fmla="*/ 2084834 w 2856872"/>
              <a:gd name="connsiteY3" fmla="*/ 8924 h 2022446"/>
              <a:gd name="connsiteX4" fmla="*/ 1966650 w 2856872"/>
              <a:gd name="connsiteY4" fmla="*/ 245289 h 2022446"/>
              <a:gd name="connsiteX5" fmla="*/ 2132984 w 2856872"/>
              <a:gd name="connsiteY5" fmla="*/ 748660 h 2022446"/>
              <a:gd name="connsiteX6" fmla="*/ 2281809 w 2856872"/>
              <a:gd name="connsiteY6" fmla="*/ 941254 h 2022446"/>
              <a:gd name="connsiteX7" fmla="*/ 2557573 w 2856872"/>
              <a:gd name="connsiteY7" fmla="*/ 993779 h 2022446"/>
              <a:gd name="connsiteX8" fmla="*/ 2229282 w 2856872"/>
              <a:gd name="connsiteY8" fmla="*/ 1584693 h 2022446"/>
              <a:gd name="connsiteX9" fmla="*/ 1572701 w 2856872"/>
              <a:gd name="connsiteY9" fmla="*/ 753037 h 2022446"/>
              <a:gd name="connsiteX10" fmla="*/ 84448 w 2856872"/>
              <a:gd name="connsiteY10" fmla="*/ 840579 h 2022446"/>
              <a:gd name="connsiteX11" fmla="*/ 259537 w 2856872"/>
              <a:gd name="connsiteY11" fmla="*/ 1803550 h 2022446"/>
              <a:gd name="connsiteX12" fmla="*/ 745407 w 2856872"/>
              <a:gd name="connsiteY12" fmla="*/ 1011288 h 2022446"/>
              <a:gd name="connsiteX13" fmla="*/ 1401989 w 2856872"/>
              <a:gd name="connsiteY13" fmla="*/ 1624087 h 2022446"/>
              <a:gd name="connsiteX14" fmla="*/ 1971027 w 2856872"/>
              <a:gd name="connsiteY14" fmla="*/ 2018029 h 2022446"/>
              <a:gd name="connsiteX15" fmla="*/ 2715153 w 2856872"/>
              <a:gd name="connsiteY15" fmla="*/ 1580316 h 2022446"/>
              <a:gd name="connsiteX16" fmla="*/ 2758925 w 2856872"/>
              <a:gd name="connsiteY16" fmla="*/ 875597 h 2022446"/>
              <a:gd name="connsiteX17" fmla="*/ 2798320 w 2856872"/>
              <a:gd name="connsiteY17" fmla="*/ 827448 h 2022446"/>
              <a:gd name="connsiteX0" fmla="*/ 2734833 w 2793385"/>
              <a:gd name="connsiteY0" fmla="*/ 827448 h 2022446"/>
              <a:gd name="connsiteX1" fmla="*/ 2625403 w 2793385"/>
              <a:gd name="connsiteY1" fmla="*/ 315323 h 2022446"/>
              <a:gd name="connsiteX2" fmla="*/ 2178927 w 2793385"/>
              <a:gd name="connsiteY2" fmla="*/ 30809 h 2022446"/>
              <a:gd name="connsiteX3" fmla="*/ 2021347 w 2793385"/>
              <a:gd name="connsiteY3" fmla="*/ 8924 h 2022446"/>
              <a:gd name="connsiteX4" fmla="*/ 1903163 w 2793385"/>
              <a:gd name="connsiteY4" fmla="*/ 245289 h 2022446"/>
              <a:gd name="connsiteX5" fmla="*/ 2069497 w 2793385"/>
              <a:gd name="connsiteY5" fmla="*/ 748660 h 2022446"/>
              <a:gd name="connsiteX6" fmla="*/ 2218322 w 2793385"/>
              <a:gd name="connsiteY6" fmla="*/ 941254 h 2022446"/>
              <a:gd name="connsiteX7" fmla="*/ 2494086 w 2793385"/>
              <a:gd name="connsiteY7" fmla="*/ 993779 h 2022446"/>
              <a:gd name="connsiteX8" fmla="*/ 2165795 w 2793385"/>
              <a:gd name="connsiteY8" fmla="*/ 1584693 h 2022446"/>
              <a:gd name="connsiteX9" fmla="*/ 1509214 w 2793385"/>
              <a:gd name="connsiteY9" fmla="*/ 753037 h 2022446"/>
              <a:gd name="connsiteX10" fmla="*/ 20961 w 2793385"/>
              <a:gd name="connsiteY10" fmla="*/ 840579 h 2022446"/>
              <a:gd name="connsiteX11" fmla="*/ 681920 w 2793385"/>
              <a:gd name="connsiteY11" fmla="*/ 1011288 h 2022446"/>
              <a:gd name="connsiteX12" fmla="*/ 1338502 w 2793385"/>
              <a:gd name="connsiteY12" fmla="*/ 1624087 h 2022446"/>
              <a:gd name="connsiteX13" fmla="*/ 1907540 w 2793385"/>
              <a:gd name="connsiteY13" fmla="*/ 2018029 h 2022446"/>
              <a:gd name="connsiteX14" fmla="*/ 2651666 w 2793385"/>
              <a:gd name="connsiteY14" fmla="*/ 1580316 h 2022446"/>
              <a:gd name="connsiteX15" fmla="*/ 2695438 w 2793385"/>
              <a:gd name="connsiteY15" fmla="*/ 875597 h 2022446"/>
              <a:gd name="connsiteX16" fmla="*/ 2734833 w 2793385"/>
              <a:gd name="connsiteY16" fmla="*/ 827448 h 2022446"/>
              <a:gd name="connsiteX0" fmla="*/ 2053904 w 2112456"/>
              <a:gd name="connsiteY0" fmla="*/ 827448 h 2022446"/>
              <a:gd name="connsiteX1" fmla="*/ 1944474 w 2112456"/>
              <a:gd name="connsiteY1" fmla="*/ 315323 h 2022446"/>
              <a:gd name="connsiteX2" fmla="*/ 1497998 w 2112456"/>
              <a:gd name="connsiteY2" fmla="*/ 30809 h 2022446"/>
              <a:gd name="connsiteX3" fmla="*/ 1340418 w 2112456"/>
              <a:gd name="connsiteY3" fmla="*/ 8924 h 2022446"/>
              <a:gd name="connsiteX4" fmla="*/ 1222234 w 2112456"/>
              <a:gd name="connsiteY4" fmla="*/ 245289 h 2022446"/>
              <a:gd name="connsiteX5" fmla="*/ 1388568 w 2112456"/>
              <a:gd name="connsiteY5" fmla="*/ 748660 h 2022446"/>
              <a:gd name="connsiteX6" fmla="*/ 1537393 w 2112456"/>
              <a:gd name="connsiteY6" fmla="*/ 941254 h 2022446"/>
              <a:gd name="connsiteX7" fmla="*/ 1813157 w 2112456"/>
              <a:gd name="connsiteY7" fmla="*/ 993779 h 2022446"/>
              <a:gd name="connsiteX8" fmla="*/ 1484866 w 2112456"/>
              <a:gd name="connsiteY8" fmla="*/ 1584693 h 2022446"/>
              <a:gd name="connsiteX9" fmla="*/ 828285 w 2112456"/>
              <a:gd name="connsiteY9" fmla="*/ 753037 h 2022446"/>
              <a:gd name="connsiteX10" fmla="*/ 991 w 2112456"/>
              <a:gd name="connsiteY10" fmla="*/ 1011288 h 2022446"/>
              <a:gd name="connsiteX11" fmla="*/ 657573 w 2112456"/>
              <a:gd name="connsiteY11" fmla="*/ 1624087 h 2022446"/>
              <a:gd name="connsiteX12" fmla="*/ 1226611 w 2112456"/>
              <a:gd name="connsiteY12" fmla="*/ 2018029 h 2022446"/>
              <a:gd name="connsiteX13" fmla="*/ 1970737 w 2112456"/>
              <a:gd name="connsiteY13" fmla="*/ 1580316 h 2022446"/>
              <a:gd name="connsiteX14" fmla="*/ 2014509 w 2112456"/>
              <a:gd name="connsiteY14" fmla="*/ 875597 h 2022446"/>
              <a:gd name="connsiteX15" fmla="*/ 2053904 w 2112456"/>
              <a:gd name="connsiteY15" fmla="*/ 827448 h 2022446"/>
              <a:gd name="connsiteX0" fmla="*/ 1417454 w 1476006"/>
              <a:gd name="connsiteY0" fmla="*/ 827448 h 2022446"/>
              <a:gd name="connsiteX1" fmla="*/ 1308024 w 1476006"/>
              <a:gd name="connsiteY1" fmla="*/ 315323 h 2022446"/>
              <a:gd name="connsiteX2" fmla="*/ 861548 w 1476006"/>
              <a:gd name="connsiteY2" fmla="*/ 30809 h 2022446"/>
              <a:gd name="connsiteX3" fmla="*/ 703968 w 1476006"/>
              <a:gd name="connsiteY3" fmla="*/ 8924 h 2022446"/>
              <a:gd name="connsiteX4" fmla="*/ 585784 w 1476006"/>
              <a:gd name="connsiteY4" fmla="*/ 245289 h 2022446"/>
              <a:gd name="connsiteX5" fmla="*/ 752118 w 1476006"/>
              <a:gd name="connsiteY5" fmla="*/ 748660 h 2022446"/>
              <a:gd name="connsiteX6" fmla="*/ 900943 w 1476006"/>
              <a:gd name="connsiteY6" fmla="*/ 941254 h 2022446"/>
              <a:gd name="connsiteX7" fmla="*/ 1176707 w 1476006"/>
              <a:gd name="connsiteY7" fmla="*/ 993779 h 2022446"/>
              <a:gd name="connsiteX8" fmla="*/ 848416 w 1476006"/>
              <a:gd name="connsiteY8" fmla="*/ 1584693 h 2022446"/>
              <a:gd name="connsiteX9" fmla="*/ 191835 w 1476006"/>
              <a:gd name="connsiteY9" fmla="*/ 753037 h 2022446"/>
              <a:gd name="connsiteX10" fmla="*/ 21123 w 1476006"/>
              <a:gd name="connsiteY10" fmla="*/ 1624087 h 2022446"/>
              <a:gd name="connsiteX11" fmla="*/ 590161 w 1476006"/>
              <a:gd name="connsiteY11" fmla="*/ 2018029 h 2022446"/>
              <a:gd name="connsiteX12" fmla="*/ 1334287 w 1476006"/>
              <a:gd name="connsiteY12" fmla="*/ 1580316 h 2022446"/>
              <a:gd name="connsiteX13" fmla="*/ 1378059 w 1476006"/>
              <a:gd name="connsiteY13" fmla="*/ 875597 h 2022446"/>
              <a:gd name="connsiteX14" fmla="*/ 1417454 w 1476006"/>
              <a:gd name="connsiteY14" fmla="*/ 827448 h 2022446"/>
              <a:gd name="connsiteX0" fmla="*/ 1403104 w 1461656"/>
              <a:gd name="connsiteY0" fmla="*/ 827448 h 2022446"/>
              <a:gd name="connsiteX1" fmla="*/ 1293674 w 1461656"/>
              <a:gd name="connsiteY1" fmla="*/ 315323 h 2022446"/>
              <a:gd name="connsiteX2" fmla="*/ 847198 w 1461656"/>
              <a:gd name="connsiteY2" fmla="*/ 30809 h 2022446"/>
              <a:gd name="connsiteX3" fmla="*/ 689618 w 1461656"/>
              <a:gd name="connsiteY3" fmla="*/ 8924 h 2022446"/>
              <a:gd name="connsiteX4" fmla="*/ 571434 w 1461656"/>
              <a:gd name="connsiteY4" fmla="*/ 245289 h 2022446"/>
              <a:gd name="connsiteX5" fmla="*/ 737768 w 1461656"/>
              <a:gd name="connsiteY5" fmla="*/ 748660 h 2022446"/>
              <a:gd name="connsiteX6" fmla="*/ 886593 w 1461656"/>
              <a:gd name="connsiteY6" fmla="*/ 941254 h 2022446"/>
              <a:gd name="connsiteX7" fmla="*/ 1162357 w 1461656"/>
              <a:gd name="connsiteY7" fmla="*/ 993779 h 2022446"/>
              <a:gd name="connsiteX8" fmla="*/ 834066 w 1461656"/>
              <a:gd name="connsiteY8" fmla="*/ 1584693 h 2022446"/>
              <a:gd name="connsiteX9" fmla="*/ 298692 w 1461656"/>
              <a:gd name="connsiteY9" fmla="*/ 1071781 h 2022446"/>
              <a:gd name="connsiteX10" fmla="*/ 6773 w 1461656"/>
              <a:gd name="connsiteY10" fmla="*/ 1624087 h 2022446"/>
              <a:gd name="connsiteX11" fmla="*/ 575811 w 1461656"/>
              <a:gd name="connsiteY11" fmla="*/ 2018029 h 2022446"/>
              <a:gd name="connsiteX12" fmla="*/ 1319937 w 1461656"/>
              <a:gd name="connsiteY12" fmla="*/ 1580316 h 2022446"/>
              <a:gd name="connsiteX13" fmla="*/ 1363709 w 1461656"/>
              <a:gd name="connsiteY13" fmla="*/ 875597 h 2022446"/>
              <a:gd name="connsiteX14" fmla="*/ 1403104 w 1461656"/>
              <a:gd name="connsiteY14" fmla="*/ 827448 h 2022446"/>
              <a:gd name="connsiteX0" fmla="*/ 1403975 w 1462527"/>
              <a:gd name="connsiteY0" fmla="*/ 827448 h 2022446"/>
              <a:gd name="connsiteX1" fmla="*/ 1294545 w 1462527"/>
              <a:gd name="connsiteY1" fmla="*/ 315323 h 2022446"/>
              <a:gd name="connsiteX2" fmla="*/ 848069 w 1462527"/>
              <a:gd name="connsiteY2" fmla="*/ 30809 h 2022446"/>
              <a:gd name="connsiteX3" fmla="*/ 690489 w 1462527"/>
              <a:gd name="connsiteY3" fmla="*/ 8924 h 2022446"/>
              <a:gd name="connsiteX4" fmla="*/ 572305 w 1462527"/>
              <a:gd name="connsiteY4" fmla="*/ 245289 h 2022446"/>
              <a:gd name="connsiteX5" fmla="*/ 738639 w 1462527"/>
              <a:gd name="connsiteY5" fmla="*/ 748660 h 2022446"/>
              <a:gd name="connsiteX6" fmla="*/ 887464 w 1462527"/>
              <a:gd name="connsiteY6" fmla="*/ 941254 h 2022446"/>
              <a:gd name="connsiteX7" fmla="*/ 1163228 w 1462527"/>
              <a:gd name="connsiteY7" fmla="*/ 993779 h 2022446"/>
              <a:gd name="connsiteX8" fmla="*/ 834937 w 1462527"/>
              <a:gd name="connsiteY8" fmla="*/ 1584693 h 2022446"/>
              <a:gd name="connsiteX9" fmla="*/ 287457 w 1462527"/>
              <a:gd name="connsiteY9" fmla="*/ 1109270 h 2022446"/>
              <a:gd name="connsiteX10" fmla="*/ 7644 w 1462527"/>
              <a:gd name="connsiteY10" fmla="*/ 1624087 h 2022446"/>
              <a:gd name="connsiteX11" fmla="*/ 576682 w 1462527"/>
              <a:gd name="connsiteY11" fmla="*/ 2018029 h 2022446"/>
              <a:gd name="connsiteX12" fmla="*/ 1320808 w 1462527"/>
              <a:gd name="connsiteY12" fmla="*/ 1580316 h 2022446"/>
              <a:gd name="connsiteX13" fmla="*/ 1364580 w 1462527"/>
              <a:gd name="connsiteY13" fmla="*/ 875597 h 2022446"/>
              <a:gd name="connsiteX14" fmla="*/ 1403975 w 1462527"/>
              <a:gd name="connsiteY14" fmla="*/ 827448 h 2022446"/>
              <a:gd name="connsiteX0" fmla="*/ 1404021 w 1462573"/>
              <a:gd name="connsiteY0" fmla="*/ 827448 h 2022446"/>
              <a:gd name="connsiteX1" fmla="*/ 1294591 w 1462573"/>
              <a:gd name="connsiteY1" fmla="*/ 315323 h 2022446"/>
              <a:gd name="connsiteX2" fmla="*/ 848115 w 1462573"/>
              <a:gd name="connsiteY2" fmla="*/ 30809 h 2022446"/>
              <a:gd name="connsiteX3" fmla="*/ 690535 w 1462573"/>
              <a:gd name="connsiteY3" fmla="*/ 8924 h 2022446"/>
              <a:gd name="connsiteX4" fmla="*/ 572351 w 1462573"/>
              <a:gd name="connsiteY4" fmla="*/ 245289 h 2022446"/>
              <a:gd name="connsiteX5" fmla="*/ 738685 w 1462573"/>
              <a:gd name="connsiteY5" fmla="*/ 748660 h 2022446"/>
              <a:gd name="connsiteX6" fmla="*/ 887510 w 1462573"/>
              <a:gd name="connsiteY6" fmla="*/ 941254 h 2022446"/>
              <a:gd name="connsiteX7" fmla="*/ 1163274 w 1462573"/>
              <a:gd name="connsiteY7" fmla="*/ 993779 h 2022446"/>
              <a:gd name="connsiteX8" fmla="*/ 834983 w 1462573"/>
              <a:gd name="connsiteY8" fmla="*/ 1584693 h 2022446"/>
              <a:gd name="connsiteX9" fmla="*/ 287503 w 1462573"/>
              <a:gd name="connsiteY9" fmla="*/ 1109270 h 2022446"/>
              <a:gd name="connsiteX10" fmla="*/ 7690 w 1462573"/>
              <a:gd name="connsiteY10" fmla="*/ 1624087 h 2022446"/>
              <a:gd name="connsiteX11" fmla="*/ 576728 w 1462573"/>
              <a:gd name="connsiteY11" fmla="*/ 2018029 h 2022446"/>
              <a:gd name="connsiteX12" fmla="*/ 1320854 w 1462573"/>
              <a:gd name="connsiteY12" fmla="*/ 1580316 h 2022446"/>
              <a:gd name="connsiteX13" fmla="*/ 1364626 w 1462573"/>
              <a:gd name="connsiteY13" fmla="*/ 875597 h 2022446"/>
              <a:gd name="connsiteX14" fmla="*/ 1404021 w 1462573"/>
              <a:gd name="connsiteY14" fmla="*/ 827448 h 2022446"/>
              <a:gd name="connsiteX0" fmla="*/ 1403744 w 1462296"/>
              <a:gd name="connsiteY0" fmla="*/ 827448 h 2022446"/>
              <a:gd name="connsiteX1" fmla="*/ 1294314 w 1462296"/>
              <a:gd name="connsiteY1" fmla="*/ 315323 h 2022446"/>
              <a:gd name="connsiteX2" fmla="*/ 847838 w 1462296"/>
              <a:gd name="connsiteY2" fmla="*/ 30809 h 2022446"/>
              <a:gd name="connsiteX3" fmla="*/ 690258 w 1462296"/>
              <a:gd name="connsiteY3" fmla="*/ 8924 h 2022446"/>
              <a:gd name="connsiteX4" fmla="*/ 572074 w 1462296"/>
              <a:gd name="connsiteY4" fmla="*/ 245289 h 2022446"/>
              <a:gd name="connsiteX5" fmla="*/ 738408 w 1462296"/>
              <a:gd name="connsiteY5" fmla="*/ 748660 h 2022446"/>
              <a:gd name="connsiteX6" fmla="*/ 887233 w 1462296"/>
              <a:gd name="connsiteY6" fmla="*/ 941254 h 2022446"/>
              <a:gd name="connsiteX7" fmla="*/ 1162997 w 1462296"/>
              <a:gd name="connsiteY7" fmla="*/ 993779 h 2022446"/>
              <a:gd name="connsiteX8" fmla="*/ 834706 w 1462296"/>
              <a:gd name="connsiteY8" fmla="*/ 1584693 h 2022446"/>
              <a:gd name="connsiteX9" fmla="*/ 287226 w 1462296"/>
              <a:gd name="connsiteY9" fmla="*/ 1109270 h 2022446"/>
              <a:gd name="connsiteX10" fmla="*/ 7413 w 1462296"/>
              <a:gd name="connsiteY10" fmla="*/ 1624087 h 2022446"/>
              <a:gd name="connsiteX11" fmla="*/ 576451 w 1462296"/>
              <a:gd name="connsiteY11" fmla="*/ 2018029 h 2022446"/>
              <a:gd name="connsiteX12" fmla="*/ 1320577 w 1462296"/>
              <a:gd name="connsiteY12" fmla="*/ 1580316 h 2022446"/>
              <a:gd name="connsiteX13" fmla="*/ 1364349 w 1462296"/>
              <a:gd name="connsiteY13" fmla="*/ 875597 h 2022446"/>
              <a:gd name="connsiteX14" fmla="*/ 1403744 w 1462296"/>
              <a:gd name="connsiteY14" fmla="*/ 827448 h 2022446"/>
              <a:gd name="connsiteX0" fmla="*/ 1402644 w 1461196"/>
              <a:gd name="connsiteY0" fmla="*/ 827448 h 2022446"/>
              <a:gd name="connsiteX1" fmla="*/ 1293214 w 1461196"/>
              <a:gd name="connsiteY1" fmla="*/ 315323 h 2022446"/>
              <a:gd name="connsiteX2" fmla="*/ 846738 w 1461196"/>
              <a:gd name="connsiteY2" fmla="*/ 30809 h 2022446"/>
              <a:gd name="connsiteX3" fmla="*/ 689158 w 1461196"/>
              <a:gd name="connsiteY3" fmla="*/ 8924 h 2022446"/>
              <a:gd name="connsiteX4" fmla="*/ 570974 w 1461196"/>
              <a:gd name="connsiteY4" fmla="*/ 245289 h 2022446"/>
              <a:gd name="connsiteX5" fmla="*/ 737308 w 1461196"/>
              <a:gd name="connsiteY5" fmla="*/ 748660 h 2022446"/>
              <a:gd name="connsiteX6" fmla="*/ 886133 w 1461196"/>
              <a:gd name="connsiteY6" fmla="*/ 941254 h 2022446"/>
              <a:gd name="connsiteX7" fmla="*/ 1161897 w 1461196"/>
              <a:gd name="connsiteY7" fmla="*/ 993779 h 2022446"/>
              <a:gd name="connsiteX8" fmla="*/ 833606 w 1461196"/>
              <a:gd name="connsiteY8" fmla="*/ 1584693 h 2022446"/>
              <a:gd name="connsiteX9" fmla="*/ 528812 w 1461196"/>
              <a:gd name="connsiteY9" fmla="*/ 1374851 h 2022446"/>
              <a:gd name="connsiteX10" fmla="*/ 286126 w 1461196"/>
              <a:gd name="connsiteY10" fmla="*/ 1109270 h 2022446"/>
              <a:gd name="connsiteX11" fmla="*/ 6313 w 1461196"/>
              <a:gd name="connsiteY11" fmla="*/ 1624087 h 2022446"/>
              <a:gd name="connsiteX12" fmla="*/ 575351 w 1461196"/>
              <a:gd name="connsiteY12" fmla="*/ 2018029 h 2022446"/>
              <a:gd name="connsiteX13" fmla="*/ 1319477 w 1461196"/>
              <a:gd name="connsiteY13" fmla="*/ 1580316 h 2022446"/>
              <a:gd name="connsiteX14" fmla="*/ 1363249 w 1461196"/>
              <a:gd name="connsiteY14" fmla="*/ 875597 h 2022446"/>
              <a:gd name="connsiteX15" fmla="*/ 1402644 w 1461196"/>
              <a:gd name="connsiteY15" fmla="*/ 827448 h 2022446"/>
              <a:gd name="connsiteX0" fmla="*/ 1402289 w 1460841"/>
              <a:gd name="connsiteY0" fmla="*/ 827448 h 2022446"/>
              <a:gd name="connsiteX1" fmla="*/ 1292859 w 1460841"/>
              <a:gd name="connsiteY1" fmla="*/ 315323 h 2022446"/>
              <a:gd name="connsiteX2" fmla="*/ 846383 w 1460841"/>
              <a:gd name="connsiteY2" fmla="*/ 30809 h 2022446"/>
              <a:gd name="connsiteX3" fmla="*/ 688803 w 1460841"/>
              <a:gd name="connsiteY3" fmla="*/ 8924 h 2022446"/>
              <a:gd name="connsiteX4" fmla="*/ 570619 w 1460841"/>
              <a:gd name="connsiteY4" fmla="*/ 245289 h 2022446"/>
              <a:gd name="connsiteX5" fmla="*/ 736953 w 1460841"/>
              <a:gd name="connsiteY5" fmla="*/ 748660 h 2022446"/>
              <a:gd name="connsiteX6" fmla="*/ 885778 w 1460841"/>
              <a:gd name="connsiteY6" fmla="*/ 941254 h 2022446"/>
              <a:gd name="connsiteX7" fmla="*/ 1161542 w 1460841"/>
              <a:gd name="connsiteY7" fmla="*/ 993779 h 2022446"/>
              <a:gd name="connsiteX8" fmla="*/ 833251 w 1460841"/>
              <a:gd name="connsiteY8" fmla="*/ 1584693 h 2022446"/>
              <a:gd name="connsiteX9" fmla="*/ 425827 w 1460841"/>
              <a:gd name="connsiteY9" fmla="*/ 1436145 h 2022446"/>
              <a:gd name="connsiteX10" fmla="*/ 285771 w 1460841"/>
              <a:gd name="connsiteY10" fmla="*/ 1109270 h 2022446"/>
              <a:gd name="connsiteX11" fmla="*/ 5958 w 1460841"/>
              <a:gd name="connsiteY11" fmla="*/ 1624087 h 2022446"/>
              <a:gd name="connsiteX12" fmla="*/ 574996 w 1460841"/>
              <a:gd name="connsiteY12" fmla="*/ 2018029 h 2022446"/>
              <a:gd name="connsiteX13" fmla="*/ 1319122 w 1460841"/>
              <a:gd name="connsiteY13" fmla="*/ 1580316 h 2022446"/>
              <a:gd name="connsiteX14" fmla="*/ 1362894 w 1460841"/>
              <a:gd name="connsiteY14" fmla="*/ 875597 h 2022446"/>
              <a:gd name="connsiteX15" fmla="*/ 1402289 w 1460841"/>
              <a:gd name="connsiteY15" fmla="*/ 827448 h 2022446"/>
              <a:gd name="connsiteX0" fmla="*/ 1402432 w 1460984"/>
              <a:gd name="connsiteY0" fmla="*/ 827448 h 2022446"/>
              <a:gd name="connsiteX1" fmla="*/ 1293002 w 1460984"/>
              <a:gd name="connsiteY1" fmla="*/ 315323 h 2022446"/>
              <a:gd name="connsiteX2" fmla="*/ 846526 w 1460984"/>
              <a:gd name="connsiteY2" fmla="*/ 30809 h 2022446"/>
              <a:gd name="connsiteX3" fmla="*/ 688946 w 1460984"/>
              <a:gd name="connsiteY3" fmla="*/ 8924 h 2022446"/>
              <a:gd name="connsiteX4" fmla="*/ 570762 w 1460984"/>
              <a:gd name="connsiteY4" fmla="*/ 245289 h 2022446"/>
              <a:gd name="connsiteX5" fmla="*/ 737096 w 1460984"/>
              <a:gd name="connsiteY5" fmla="*/ 748660 h 2022446"/>
              <a:gd name="connsiteX6" fmla="*/ 885921 w 1460984"/>
              <a:gd name="connsiteY6" fmla="*/ 941254 h 2022446"/>
              <a:gd name="connsiteX7" fmla="*/ 1161685 w 1460984"/>
              <a:gd name="connsiteY7" fmla="*/ 993779 h 2022446"/>
              <a:gd name="connsiteX8" fmla="*/ 833394 w 1460984"/>
              <a:gd name="connsiteY8" fmla="*/ 1584693 h 2022446"/>
              <a:gd name="connsiteX9" fmla="*/ 469039 w 1460984"/>
              <a:gd name="connsiteY9" fmla="*/ 1483845 h 2022446"/>
              <a:gd name="connsiteX10" fmla="*/ 285914 w 1460984"/>
              <a:gd name="connsiteY10" fmla="*/ 1109270 h 2022446"/>
              <a:gd name="connsiteX11" fmla="*/ 6101 w 1460984"/>
              <a:gd name="connsiteY11" fmla="*/ 1624087 h 2022446"/>
              <a:gd name="connsiteX12" fmla="*/ 575139 w 1460984"/>
              <a:gd name="connsiteY12" fmla="*/ 2018029 h 2022446"/>
              <a:gd name="connsiteX13" fmla="*/ 1319265 w 1460984"/>
              <a:gd name="connsiteY13" fmla="*/ 1580316 h 2022446"/>
              <a:gd name="connsiteX14" fmla="*/ 1363037 w 1460984"/>
              <a:gd name="connsiteY14" fmla="*/ 875597 h 2022446"/>
              <a:gd name="connsiteX15" fmla="*/ 1402432 w 1460984"/>
              <a:gd name="connsiteY15" fmla="*/ 827448 h 2022446"/>
              <a:gd name="connsiteX0" fmla="*/ 1402432 w 1460984"/>
              <a:gd name="connsiteY0" fmla="*/ 827448 h 2022446"/>
              <a:gd name="connsiteX1" fmla="*/ 1293002 w 1460984"/>
              <a:gd name="connsiteY1" fmla="*/ 315323 h 2022446"/>
              <a:gd name="connsiteX2" fmla="*/ 846526 w 1460984"/>
              <a:gd name="connsiteY2" fmla="*/ 30809 h 2022446"/>
              <a:gd name="connsiteX3" fmla="*/ 688946 w 1460984"/>
              <a:gd name="connsiteY3" fmla="*/ 8924 h 2022446"/>
              <a:gd name="connsiteX4" fmla="*/ 570762 w 1460984"/>
              <a:gd name="connsiteY4" fmla="*/ 245289 h 2022446"/>
              <a:gd name="connsiteX5" fmla="*/ 737096 w 1460984"/>
              <a:gd name="connsiteY5" fmla="*/ 748660 h 2022446"/>
              <a:gd name="connsiteX6" fmla="*/ 885921 w 1460984"/>
              <a:gd name="connsiteY6" fmla="*/ 941254 h 2022446"/>
              <a:gd name="connsiteX7" fmla="*/ 1161685 w 1460984"/>
              <a:gd name="connsiteY7" fmla="*/ 993779 h 2022446"/>
              <a:gd name="connsiteX8" fmla="*/ 833394 w 1460984"/>
              <a:gd name="connsiteY8" fmla="*/ 1584693 h 2022446"/>
              <a:gd name="connsiteX9" fmla="*/ 469039 w 1460984"/>
              <a:gd name="connsiteY9" fmla="*/ 1483845 h 2022446"/>
              <a:gd name="connsiteX10" fmla="*/ 285914 w 1460984"/>
              <a:gd name="connsiteY10" fmla="*/ 1109270 h 2022446"/>
              <a:gd name="connsiteX11" fmla="*/ 6101 w 1460984"/>
              <a:gd name="connsiteY11" fmla="*/ 1624087 h 2022446"/>
              <a:gd name="connsiteX12" fmla="*/ 575139 w 1460984"/>
              <a:gd name="connsiteY12" fmla="*/ 2018029 h 2022446"/>
              <a:gd name="connsiteX13" fmla="*/ 1319265 w 1460984"/>
              <a:gd name="connsiteY13" fmla="*/ 1580316 h 2022446"/>
              <a:gd name="connsiteX14" fmla="*/ 1363037 w 1460984"/>
              <a:gd name="connsiteY14" fmla="*/ 875597 h 2022446"/>
              <a:gd name="connsiteX15" fmla="*/ 1402432 w 1460984"/>
              <a:gd name="connsiteY15" fmla="*/ 827448 h 2022446"/>
              <a:gd name="connsiteX0" fmla="*/ 1402432 w 1460984"/>
              <a:gd name="connsiteY0" fmla="*/ 827448 h 2022446"/>
              <a:gd name="connsiteX1" fmla="*/ 1293002 w 1460984"/>
              <a:gd name="connsiteY1" fmla="*/ 315323 h 2022446"/>
              <a:gd name="connsiteX2" fmla="*/ 846526 w 1460984"/>
              <a:gd name="connsiteY2" fmla="*/ 30809 h 2022446"/>
              <a:gd name="connsiteX3" fmla="*/ 688946 w 1460984"/>
              <a:gd name="connsiteY3" fmla="*/ 8924 h 2022446"/>
              <a:gd name="connsiteX4" fmla="*/ 570762 w 1460984"/>
              <a:gd name="connsiteY4" fmla="*/ 245289 h 2022446"/>
              <a:gd name="connsiteX5" fmla="*/ 737096 w 1460984"/>
              <a:gd name="connsiteY5" fmla="*/ 748660 h 2022446"/>
              <a:gd name="connsiteX6" fmla="*/ 885921 w 1460984"/>
              <a:gd name="connsiteY6" fmla="*/ 941254 h 2022446"/>
              <a:gd name="connsiteX7" fmla="*/ 1161685 w 1460984"/>
              <a:gd name="connsiteY7" fmla="*/ 993779 h 2022446"/>
              <a:gd name="connsiteX8" fmla="*/ 833394 w 1460984"/>
              <a:gd name="connsiteY8" fmla="*/ 1584693 h 2022446"/>
              <a:gd name="connsiteX9" fmla="*/ 469039 w 1460984"/>
              <a:gd name="connsiteY9" fmla="*/ 1483845 h 2022446"/>
              <a:gd name="connsiteX10" fmla="*/ 285914 w 1460984"/>
              <a:gd name="connsiteY10" fmla="*/ 1109270 h 2022446"/>
              <a:gd name="connsiteX11" fmla="*/ 6101 w 1460984"/>
              <a:gd name="connsiteY11" fmla="*/ 1624087 h 2022446"/>
              <a:gd name="connsiteX12" fmla="*/ 575139 w 1460984"/>
              <a:gd name="connsiteY12" fmla="*/ 2018029 h 2022446"/>
              <a:gd name="connsiteX13" fmla="*/ 1319265 w 1460984"/>
              <a:gd name="connsiteY13" fmla="*/ 1580316 h 2022446"/>
              <a:gd name="connsiteX14" fmla="*/ 1363037 w 1460984"/>
              <a:gd name="connsiteY14" fmla="*/ 875597 h 2022446"/>
              <a:gd name="connsiteX15" fmla="*/ 1402432 w 1460984"/>
              <a:gd name="connsiteY15" fmla="*/ 827448 h 2022446"/>
              <a:gd name="connsiteX0" fmla="*/ 1402432 w 1460984"/>
              <a:gd name="connsiteY0" fmla="*/ 827448 h 2022446"/>
              <a:gd name="connsiteX1" fmla="*/ 1293002 w 1460984"/>
              <a:gd name="connsiteY1" fmla="*/ 315323 h 2022446"/>
              <a:gd name="connsiteX2" fmla="*/ 846526 w 1460984"/>
              <a:gd name="connsiteY2" fmla="*/ 30809 h 2022446"/>
              <a:gd name="connsiteX3" fmla="*/ 688946 w 1460984"/>
              <a:gd name="connsiteY3" fmla="*/ 8924 h 2022446"/>
              <a:gd name="connsiteX4" fmla="*/ 570762 w 1460984"/>
              <a:gd name="connsiteY4" fmla="*/ 245289 h 2022446"/>
              <a:gd name="connsiteX5" fmla="*/ 737096 w 1460984"/>
              <a:gd name="connsiteY5" fmla="*/ 748660 h 2022446"/>
              <a:gd name="connsiteX6" fmla="*/ 885921 w 1460984"/>
              <a:gd name="connsiteY6" fmla="*/ 941254 h 2022446"/>
              <a:gd name="connsiteX7" fmla="*/ 1161685 w 1460984"/>
              <a:gd name="connsiteY7" fmla="*/ 993779 h 2022446"/>
              <a:gd name="connsiteX8" fmla="*/ 833394 w 1460984"/>
              <a:gd name="connsiteY8" fmla="*/ 1584693 h 2022446"/>
              <a:gd name="connsiteX9" fmla="*/ 469039 w 1460984"/>
              <a:gd name="connsiteY9" fmla="*/ 1483845 h 2022446"/>
              <a:gd name="connsiteX10" fmla="*/ 285914 w 1460984"/>
              <a:gd name="connsiteY10" fmla="*/ 1109270 h 2022446"/>
              <a:gd name="connsiteX11" fmla="*/ 6101 w 1460984"/>
              <a:gd name="connsiteY11" fmla="*/ 1624087 h 2022446"/>
              <a:gd name="connsiteX12" fmla="*/ 575139 w 1460984"/>
              <a:gd name="connsiteY12" fmla="*/ 2018029 h 2022446"/>
              <a:gd name="connsiteX13" fmla="*/ 1319265 w 1460984"/>
              <a:gd name="connsiteY13" fmla="*/ 1580316 h 2022446"/>
              <a:gd name="connsiteX14" fmla="*/ 1363037 w 1460984"/>
              <a:gd name="connsiteY14" fmla="*/ 875597 h 2022446"/>
              <a:gd name="connsiteX15" fmla="*/ 1402432 w 1460984"/>
              <a:gd name="connsiteY15" fmla="*/ 827448 h 2022446"/>
              <a:gd name="connsiteX0" fmla="*/ 1 w 1454884"/>
              <a:gd name="connsiteY0" fmla="*/ 1624087 h 2022446"/>
              <a:gd name="connsiteX1" fmla="*/ 569039 w 1454884"/>
              <a:gd name="connsiteY1" fmla="*/ 2018029 h 2022446"/>
              <a:gd name="connsiteX2" fmla="*/ 1313165 w 1454884"/>
              <a:gd name="connsiteY2" fmla="*/ 1580316 h 2022446"/>
              <a:gd name="connsiteX3" fmla="*/ 1356937 w 1454884"/>
              <a:gd name="connsiteY3" fmla="*/ 875597 h 2022446"/>
              <a:gd name="connsiteX4" fmla="*/ 1396332 w 1454884"/>
              <a:gd name="connsiteY4" fmla="*/ 827448 h 2022446"/>
              <a:gd name="connsiteX5" fmla="*/ 1286902 w 1454884"/>
              <a:gd name="connsiteY5" fmla="*/ 315323 h 2022446"/>
              <a:gd name="connsiteX6" fmla="*/ 840426 w 1454884"/>
              <a:gd name="connsiteY6" fmla="*/ 30809 h 2022446"/>
              <a:gd name="connsiteX7" fmla="*/ 682846 w 1454884"/>
              <a:gd name="connsiteY7" fmla="*/ 8924 h 2022446"/>
              <a:gd name="connsiteX8" fmla="*/ 564662 w 1454884"/>
              <a:gd name="connsiteY8" fmla="*/ 245289 h 2022446"/>
              <a:gd name="connsiteX9" fmla="*/ 730996 w 1454884"/>
              <a:gd name="connsiteY9" fmla="*/ 748660 h 2022446"/>
              <a:gd name="connsiteX10" fmla="*/ 879821 w 1454884"/>
              <a:gd name="connsiteY10" fmla="*/ 941254 h 2022446"/>
              <a:gd name="connsiteX11" fmla="*/ 1155585 w 1454884"/>
              <a:gd name="connsiteY11" fmla="*/ 993779 h 2022446"/>
              <a:gd name="connsiteX12" fmla="*/ 827294 w 1454884"/>
              <a:gd name="connsiteY12" fmla="*/ 1584693 h 2022446"/>
              <a:gd name="connsiteX13" fmla="*/ 462939 w 1454884"/>
              <a:gd name="connsiteY13" fmla="*/ 1483845 h 2022446"/>
              <a:gd name="connsiteX14" fmla="*/ 390253 w 1454884"/>
              <a:gd name="connsiteY14" fmla="*/ 1228361 h 2022446"/>
              <a:gd name="connsiteX0" fmla="*/ 0 w 1454883"/>
              <a:gd name="connsiteY0" fmla="*/ 1624087 h 2022446"/>
              <a:gd name="connsiteX1" fmla="*/ 569038 w 1454883"/>
              <a:gd name="connsiteY1" fmla="*/ 2018029 h 2022446"/>
              <a:gd name="connsiteX2" fmla="*/ 1313164 w 1454883"/>
              <a:gd name="connsiteY2" fmla="*/ 1580316 h 2022446"/>
              <a:gd name="connsiteX3" fmla="*/ 1356936 w 1454883"/>
              <a:gd name="connsiteY3" fmla="*/ 875597 h 2022446"/>
              <a:gd name="connsiteX4" fmla="*/ 1396331 w 1454883"/>
              <a:gd name="connsiteY4" fmla="*/ 827448 h 2022446"/>
              <a:gd name="connsiteX5" fmla="*/ 1286901 w 1454883"/>
              <a:gd name="connsiteY5" fmla="*/ 315323 h 2022446"/>
              <a:gd name="connsiteX6" fmla="*/ 840425 w 1454883"/>
              <a:gd name="connsiteY6" fmla="*/ 30809 h 2022446"/>
              <a:gd name="connsiteX7" fmla="*/ 682845 w 1454883"/>
              <a:gd name="connsiteY7" fmla="*/ 8924 h 2022446"/>
              <a:gd name="connsiteX8" fmla="*/ 564661 w 1454883"/>
              <a:gd name="connsiteY8" fmla="*/ 245289 h 2022446"/>
              <a:gd name="connsiteX9" fmla="*/ 730995 w 1454883"/>
              <a:gd name="connsiteY9" fmla="*/ 748660 h 2022446"/>
              <a:gd name="connsiteX10" fmla="*/ 879820 w 1454883"/>
              <a:gd name="connsiteY10" fmla="*/ 941254 h 2022446"/>
              <a:gd name="connsiteX11" fmla="*/ 1155584 w 1454883"/>
              <a:gd name="connsiteY11" fmla="*/ 993779 h 2022446"/>
              <a:gd name="connsiteX12" fmla="*/ 827293 w 1454883"/>
              <a:gd name="connsiteY12" fmla="*/ 1584693 h 2022446"/>
              <a:gd name="connsiteX13" fmla="*/ 462938 w 1454883"/>
              <a:gd name="connsiteY13" fmla="*/ 1483845 h 2022446"/>
              <a:gd name="connsiteX14" fmla="*/ 349432 w 1454883"/>
              <a:gd name="connsiteY14" fmla="*/ 1234049 h 2022446"/>
              <a:gd name="connsiteX0" fmla="*/ 0 w 1454883"/>
              <a:gd name="connsiteY0" fmla="*/ 1624087 h 2022446"/>
              <a:gd name="connsiteX1" fmla="*/ 569038 w 1454883"/>
              <a:gd name="connsiteY1" fmla="*/ 2018029 h 2022446"/>
              <a:gd name="connsiteX2" fmla="*/ 1313164 w 1454883"/>
              <a:gd name="connsiteY2" fmla="*/ 1580316 h 2022446"/>
              <a:gd name="connsiteX3" fmla="*/ 1356936 w 1454883"/>
              <a:gd name="connsiteY3" fmla="*/ 875597 h 2022446"/>
              <a:gd name="connsiteX4" fmla="*/ 1396331 w 1454883"/>
              <a:gd name="connsiteY4" fmla="*/ 827448 h 2022446"/>
              <a:gd name="connsiteX5" fmla="*/ 1286901 w 1454883"/>
              <a:gd name="connsiteY5" fmla="*/ 315323 h 2022446"/>
              <a:gd name="connsiteX6" fmla="*/ 840425 w 1454883"/>
              <a:gd name="connsiteY6" fmla="*/ 30809 h 2022446"/>
              <a:gd name="connsiteX7" fmla="*/ 682845 w 1454883"/>
              <a:gd name="connsiteY7" fmla="*/ 8924 h 2022446"/>
              <a:gd name="connsiteX8" fmla="*/ 564661 w 1454883"/>
              <a:gd name="connsiteY8" fmla="*/ 245289 h 2022446"/>
              <a:gd name="connsiteX9" fmla="*/ 730995 w 1454883"/>
              <a:gd name="connsiteY9" fmla="*/ 748660 h 2022446"/>
              <a:gd name="connsiteX10" fmla="*/ 879820 w 1454883"/>
              <a:gd name="connsiteY10" fmla="*/ 941254 h 2022446"/>
              <a:gd name="connsiteX11" fmla="*/ 1155584 w 1454883"/>
              <a:gd name="connsiteY11" fmla="*/ 993779 h 2022446"/>
              <a:gd name="connsiteX12" fmla="*/ 827293 w 1454883"/>
              <a:gd name="connsiteY12" fmla="*/ 1584693 h 2022446"/>
              <a:gd name="connsiteX13" fmla="*/ 462938 w 1454883"/>
              <a:gd name="connsiteY13" fmla="*/ 1483845 h 2022446"/>
              <a:gd name="connsiteX14" fmla="*/ 360956 w 1454883"/>
              <a:gd name="connsiteY14" fmla="*/ 1243632 h 2022446"/>
              <a:gd name="connsiteX0" fmla="*/ 0 w 1454883"/>
              <a:gd name="connsiteY0" fmla="*/ 1624087 h 2022446"/>
              <a:gd name="connsiteX1" fmla="*/ 569038 w 1454883"/>
              <a:gd name="connsiteY1" fmla="*/ 2018029 h 2022446"/>
              <a:gd name="connsiteX2" fmla="*/ 1313164 w 1454883"/>
              <a:gd name="connsiteY2" fmla="*/ 1580316 h 2022446"/>
              <a:gd name="connsiteX3" fmla="*/ 1356936 w 1454883"/>
              <a:gd name="connsiteY3" fmla="*/ 875597 h 2022446"/>
              <a:gd name="connsiteX4" fmla="*/ 1396331 w 1454883"/>
              <a:gd name="connsiteY4" fmla="*/ 827448 h 2022446"/>
              <a:gd name="connsiteX5" fmla="*/ 1286901 w 1454883"/>
              <a:gd name="connsiteY5" fmla="*/ 315323 h 2022446"/>
              <a:gd name="connsiteX6" fmla="*/ 840425 w 1454883"/>
              <a:gd name="connsiteY6" fmla="*/ 30809 h 2022446"/>
              <a:gd name="connsiteX7" fmla="*/ 682845 w 1454883"/>
              <a:gd name="connsiteY7" fmla="*/ 8924 h 2022446"/>
              <a:gd name="connsiteX8" fmla="*/ 564661 w 1454883"/>
              <a:gd name="connsiteY8" fmla="*/ 245289 h 2022446"/>
              <a:gd name="connsiteX9" fmla="*/ 730995 w 1454883"/>
              <a:gd name="connsiteY9" fmla="*/ 748660 h 2022446"/>
              <a:gd name="connsiteX10" fmla="*/ 879820 w 1454883"/>
              <a:gd name="connsiteY10" fmla="*/ 941254 h 2022446"/>
              <a:gd name="connsiteX11" fmla="*/ 1155584 w 1454883"/>
              <a:gd name="connsiteY11" fmla="*/ 993779 h 2022446"/>
              <a:gd name="connsiteX12" fmla="*/ 827293 w 1454883"/>
              <a:gd name="connsiteY12" fmla="*/ 1584693 h 2022446"/>
              <a:gd name="connsiteX13" fmla="*/ 462938 w 1454883"/>
              <a:gd name="connsiteY13" fmla="*/ 1483845 h 2022446"/>
              <a:gd name="connsiteX14" fmla="*/ 360956 w 1454883"/>
              <a:gd name="connsiteY14" fmla="*/ 1243632 h 2022446"/>
              <a:gd name="connsiteX0" fmla="*/ 0 w 1454883"/>
              <a:gd name="connsiteY0" fmla="*/ 1624087 h 2022446"/>
              <a:gd name="connsiteX1" fmla="*/ 569038 w 1454883"/>
              <a:gd name="connsiteY1" fmla="*/ 2018029 h 2022446"/>
              <a:gd name="connsiteX2" fmla="*/ 1313164 w 1454883"/>
              <a:gd name="connsiteY2" fmla="*/ 1580316 h 2022446"/>
              <a:gd name="connsiteX3" fmla="*/ 1356936 w 1454883"/>
              <a:gd name="connsiteY3" fmla="*/ 875597 h 2022446"/>
              <a:gd name="connsiteX4" fmla="*/ 1396331 w 1454883"/>
              <a:gd name="connsiteY4" fmla="*/ 827448 h 2022446"/>
              <a:gd name="connsiteX5" fmla="*/ 1286901 w 1454883"/>
              <a:gd name="connsiteY5" fmla="*/ 315323 h 2022446"/>
              <a:gd name="connsiteX6" fmla="*/ 840425 w 1454883"/>
              <a:gd name="connsiteY6" fmla="*/ 30809 h 2022446"/>
              <a:gd name="connsiteX7" fmla="*/ 682845 w 1454883"/>
              <a:gd name="connsiteY7" fmla="*/ 8924 h 2022446"/>
              <a:gd name="connsiteX8" fmla="*/ 564661 w 1454883"/>
              <a:gd name="connsiteY8" fmla="*/ 245289 h 2022446"/>
              <a:gd name="connsiteX9" fmla="*/ 730995 w 1454883"/>
              <a:gd name="connsiteY9" fmla="*/ 748660 h 2022446"/>
              <a:gd name="connsiteX10" fmla="*/ 879820 w 1454883"/>
              <a:gd name="connsiteY10" fmla="*/ 941254 h 2022446"/>
              <a:gd name="connsiteX11" fmla="*/ 1155584 w 1454883"/>
              <a:gd name="connsiteY11" fmla="*/ 993779 h 2022446"/>
              <a:gd name="connsiteX12" fmla="*/ 827293 w 1454883"/>
              <a:gd name="connsiteY12" fmla="*/ 1584693 h 2022446"/>
              <a:gd name="connsiteX13" fmla="*/ 462938 w 1454883"/>
              <a:gd name="connsiteY13" fmla="*/ 1483845 h 2022446"/>
              <a:gd name="connsiteX14" fmla="*/ 360956 w 1454883"/>
              <a:gd name="connsiteY14" fmla="*/ 1243632 h 2022446"/>
              <a:gd name="connsiteX0" fmla="*/ 0 w 1454883"/>
              <a:gd name="connsiteY0" fmla="*/ 1624087 h 2022446"/>
              <a:gd name="connsiteX1" fmla="*/ 569038 w 1454883"/>
              <a:gd name="connsiteY1" fmla="*/ 2018029 h 2022446"/>
              <a:gd name="connsiteX2" fmla="*/ 1313164 w 1454883"/>
              <a:gd name="connsiteY2" fmla="*/ 1580316 h 2022446"/>
              <a:gd name="connsiteX3" fmla="*/ 1356936 w 1454883"/>
              <a:gd name="connsiteY3" fmla="*/ 875597 h 2022446"/>
              <a:gd name="connsiteX4" fmla="*/ 1396331 w 1454883"/>
              <a:gd name="connsiteY4" fmla="*/ 827448 h 2022446"/>
              <a:gd name="connsiteX5" fmla="*/ 1286901 w 1454883"/>
              <a:gd name="connsiteY5" fmla="*/ 315323 h 2022446"/>
              <a:gd name="connsiteX6" fmla="*/ 840425 w 1454883"/>
              <a:gd name="connsiteY6" fmla="*/ 30809 h 2022446"/>
              <a:gd name="connsiteX7" fmla="*/ 682845 w 1454883"/>
              <a:gd name="connsiteY7" fmla="*/ 8924 h 2022446"/>
              <a:gd name="connsiteX8" fmla="*/ 564661 w 1454883"/>
              <a:gd name="connsiteY8" fmla="*/ 245289 h 2022446"/>
              <a:gd name="connsiteX9" fmla="*/ 730995 w 1454883"/>
              <a:gd name="connsiteY9" fmla="*/ 748660 h 2022446"/>
              <a:gd name="connsiteX10" fmla="*/ 879820 w 1454883"/>
              <a:gd name="connsiteY10" fmla="*/ 941254 h 2022446"/>
              <a:gd name="connsiteX11" fmla="*/ 1155584 w 1454883"/>
              <a:gd name="connsiteY11" fmla="*/ 993779 h 2022446"/>
              <a:gd name="connsiteX12" fmla="*/ 827293 w 1454883"/>
              <a:gd name="connsiteY12" fmla="*/ 1584693 h 2022446"/>
              <a:gd name="connsiteX13" fmla="*/ 462938 w 1454883"/>
              <a:gd name="connsiteY13" fmla="*/ 1483845 h 2022446"/>
              <a:gd name="connsiteX14" fmla="*/ 360956 w 1454883"/>
              <a:gd name="connsiteY14" fmla="*/ 1243632 h 2022446"/>
              <a:gd name="connsiteX0" fmla="*/ 0 w 1454883"/>
              <a:gd name="connsiteY0" fmla="*/ 1624087 h 2022446"/>
              <a:gd name="connsiteX1" fmla="*/ 569038 w 1454883"/>
              <a:gd name="connsiteY1" fmla="*/ 2018029 h 2022446"/>
              <a:gd name="connsiteX2" fmla="*/ 1313164 w 1454883"/>
              <a:gd name="connsiteY2" fmla="*/ 1580316 h 2022446"/>
              <a:gd name="connsiteX3" fmla="*/ 1356936 w 1454883"/>
              <a:gd name="connsiteY3" fmla="*/ 875597 h 2022446"/>
              <a:gd name="connsiteX4" fmla="*/ 1396331 w 1454883"/>
              <a:gd name="connsiteY4" fmla="*/ 827448 h 2022446"/>
              <a:gd name="connsiteX5" fmla="*/ 1286901 w 1454883"/>
              <a:gd name="connsiteY5" fmla="*/ 315323 h 2022446"/>
              <a:gd name="connsiteX6" fmla="*/ 840425 w 1454883"/>
              <a:gd name="connsiteY6" fmla="*/ 30809 h 2022446"/>
              <a:gd name="connsiteX7" fmla="*/ 682845 w 1454883"/>
              <a:gd name="connsiteY7" fmla="*/ 8924 h 2022446"/>
              <a:gd name="connsiteX8" fmla="*/ 564661 w 1454883"/>
              <a:gd name="connsiteY8" fmla="*/ 245289 h 2022446"/>
              <a:gd name="connsiteX9" fmla="*/ 730995 w 1454883"/>
              <a:gd name="connsiteY9" fmla="*/ 748660 h 2022446"/>
              <a:gd name="connsiteX10" fmla="*/ 879820 w 1454883"/>
              <a:gd name="connsiteY10" fmla="*/ 941254 h 2022446"/>
              <a:gd name="connsiteX11" fmla="*/ 1155584 w 1454883"/>
              <a:gd name="connsiteY11" fmla="*/ 993779 h 2022446"/>
              <a:gd name="connsiteX12" fmla="*/ 827293 w 1454883"/>
              <a:gd name="connsiteY12" fmla="*/ 1584693 h 2022446"/>
              <a:gd name="connsiteX13" fmla="*/ 462938 w 1454883"/>
              <a:gd name="connsiteY13" fmla="*/ 1483845 h 2022446"/>
              <a:gd name="connsiteX14" fmla="*/ 360956 w 1454883"/>
              <a:gd name="connsiteY14" fmla="*/ 1243632 h 2022446"/>
              <a:gd name="connsiteX0" fmla="*/ 0 w 1454883"/>
              <a:gd name="connsiteY0" fmla="*/ 1624087 h 2022446"/>
              <a:gd name="connsiteX1" fmla="*/ 569038 w 1454883"/>
              <a:gd name="connsiteY1" fmla="*/ 2018029 h 2022446"/>
              <a:gd name="connsiteX2" fmla="*/ 1313164 w 1454883"/>
              <a:gd name="connsiteY2" fmla="*/ 1580316 h 2022446"/>
              <a:gd name="connsiteX3" fmla="*/ 1356936 w 1454883"/>
              <a:gd name="connsiteY3" fmla="*/ 875597 h 2022446"/>
              <a:gd name="connsiteX4" fmla="*/ 1396331 w 1454883"/>
              <a:gd name="connsiteY4" fmla="*/ 827448 h 2022446"/>
              <a:gd name="connsiteX5" fmla="*/ 1286901 w 1454883"/>
              <a:gd name="connsiteY5" fmla="*/ 315323 h 2022446"/>
              <a:gd name="connsiteX6" fmla="*/ 840425 w 1454883"/>
              <a:gd name="connsiteY6" fmla="*/ 30809 h 2022446"/>
              <a:gd name="connsiteX7" fmla="*/ 682845 w 1454883"/>
              <a:gd name="connsiteY7" fmla="*/ 8924 h 2022446"/>
              <a:gd name="connsiteX8" fmla="*/ 564661 w 1454883"/>
              <a:gd name="connsiteY8" fmla="*/ 245289 h 2022446"/>
              <a:gd name="connsiteX9" fmla="*/ 730995 w 1454883"/>
              <a:gd name="connsiteY9" fmla="*/ 748660 h 2022446"/>
              <a:gd name="connsiteX10" fmla="*/ 879820 w 1454883"/>
              <a:gd name="connsiteY10" fmla="*/ 941254 h 2022446"/>
              <a:gd name="connsiteX11" fmla="*/ 1155584 w 1454883"/>
              <a:gd name="connsiteY11" fmla="*/ 993779 h 2022446"/>
              <a:gd name="connsiteX12" fmla="*/ 827293 w 1454883"/>
              <a:gd name="connsiteY12" fmla="*/ 1584693 h 2022446"/>
              <a:gd name="connsiteX13" fmla="*/ 462938 w 1454883"/>
              <a:gd name="connsiteY13" fmla="*/ 1483845 h 2022446"/>
              <a:gd name="connsiteX14" fmla="*/ 346406 w 1454883"/>
              <a:gd name="connsiteY14" fmla="*/ 1243423 h 2022446"/>
              <a:gd name="connsiteX0" fmla="*/ 0 w 1454883"/>
              <a:gd name="connsiteY0" fmla="*/ 1624087 h 2022446"/>
              <a:gd name="connsiteX1" fmla="*/ 569038 w 1454883"/>
              <a:gd name="connsiteY1" fmla="*/ 2018029 h 2022446"/>
              <a:gd name="connsiteX2" fmla="*/ 1313164 w 1454883"/>
              <a:gd name="connsiteY2" fmla="*/ 1580316 h 2022446"/>
              <a:gd name="connsiteX3" fmla="*/ 1356936 w 1454883"/>
              <a:gd name="connsiteY3" fmla="*/ 875597 h 2022446"/>
              <a:gd name="connsiteX4" fmla="*/ 1396331 w 1454883"/>
              <a:gd name="connsiteY4" fmla="*/ 827448 h 2022446"/>
              <a:gd name="connsiteX5" fmla="*/ 1286901 w 1454883"/>
              <a:gd name="connsiteY5" fmla="*/ 315323 h 2022446"/>
              <a:gd name="connsiteX6" fmla="*/ 840425 w 1454883"/>
              <a:gd name="connsiteY6" fmla="*/ 30809 h 2022446"/>
              <a:gd name="connsiteX7" fmla="*/ 682845 w 1454883"/>
              <a:gd name="connsiteY7" fmla="*/ 8924 h 2022446"/>
              <a:gd name="connsiteX8" fmla="*/ 564661 w 1454883"/>
              <a:gd name="connsiteY8" fmla="*/ 245289 h 2022446"/>
              <a:gd name="connsiteX9" fmla="*/ 730995 w 1454883"/>
              <a:gd name="connsiteY9" fmla="*/ 748660 h 2022446"/>
              <a:gd name="connsiteX10" fmla="*/ 879820 w 1454883"/>
              <a:gd name="connsiteY10" fmla="*/ 941254 h 2022446"/>
              <a:gd name="connsiteX11" fmla="*/ 1155584 w 1454883"/>
              <a:gd name="connsiteY11" fmla="*/ 993779 h 2022446"/>
              <a:gd name="connsiteX12" fmla="*/ 827293 w 1454883"/>
              <a:gd name="connsiteY12" fmla="*/ 1584693 h 2022446"/>
              <a:gd name="connsiteX13" fmla="*/ 462938 w 1454883"/>
              <a:gd name="connsiteY13" fmla="*/ 1483845 h 2022446"/>
              <a:gd name="connsiteX14" fmla="*/ 346406 w 1454883"/>
              <a:gd name="connsiteY14" fmla="*/ 1243423 h 2022446"/>
              <a:gd name="connsiteX0" fmla="*/ 0 w 1454883"/>
              <a:gd name="connsiteY0" fmla="*/ 1624087 h 2022446"/>
              <a:gd name="connsiteX1" fmla="*/ 569038 w 1454883"/>
              <a:gd name="connsiteY1" fmla="*/ 2018029 h 2022446"/>
              <a:gd name="connsiteX2" fmla="*/ 1313164 w 1454883"/>
              <a:gd name="connsiteY2" fmla="*/ 1580316 h 2022446"/>
              <a:gd name="connsiteX3" fmla="*/ 1356936 w 1454883"/>
              <a:gd name="connsiteY3" fmla="*/ 875597 h 2022446"/>
              <a:gd name="connsiteX4" fmla="*/ 1396331 w 1454883"/>
              <a:gd name="connsiteY4" fmla="*/ 827448 h 2022446"/>
              <a:gd name="connsiteX5" fmla="*/ 1286901 w 1454883"/>
              <a:gd name="connsiteY5" fmla="*/ 315323 h 2022446"/>
              <a:gd name="connsiteX6" fmla="*/ 840425 w 1454883"/>
              <a:gd name="connsiteY6" fmla="*/ 30809 h 2022446"/>
              <a:gd name="connsiteX7" fmla="*/ 682845 w 1454883"/>
              <a:gd name="connsiteY7" fmla="*/ 8924 h 2022446"/>
              <a:gd name="connsiteX8" fmla="*/ 564661 w 1454883"/>
              <a:gd name="connsiteY8" fmla="*/ 245289 h 2022446"/>
              <a:gd name="connsiteX9" fmla="*/ 730995 w 1454883"/>
              <a:gd name="connsiteY9" fmla="*/ 748660 h 2022446"/>
              <a:gd name="connsiteX10" fmla="*/ 879820 w 1454883"/>
              <a:gd name="connsiteY10" fmla="*/ 941254 h 2022446"/>
              <a:gd name="connsiteX11" fmla="*/ 1155584 w 1454883"/>
              <a:gd name="connsiteY11" fmla="*/ 993779 h 2022446"/>
              <a:gd name="connsiteX12" fmla="*/ 827293 w 1454883"/>
              <a:gd name="connsiteY12" fmla="*/ 1584693 h 2022446"/>
              <a:gd name="connsiteX13" fmla="*/ 462938 w 1454883"/>
              <a:gd name="connsiteY13" fmla="*/ 1483845 h 2022446"/>
              <a:gd name="connsiteX14" fmla="*/ 366813 w 1454883"/>
              <a:gd name="connsiteY14" fmla="*/ 1240578 h 202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54883" h="2022446">
                <a:moveTo>
                  <a:pt x="0" y="1624087"/>
                </a:moveTo>
                <a:cubicBezTo>
                  <a:pt x="48204" y="1775547"/>
                  <a:pt x="306405" y="1987389"/>
                  <a:pt x="569038" y="2018029"/>
                </a:cubicBezTo>
                <a:cubicBezTo>
                  <a:pt x="831671" y="2048669"/>
                  <a:pt x="1124944" y="1921732"/>
                  <a:pt x="1313164" y="1580316"/>
                </a:cubicBezTo>
                <a:cubicBezTo>
                  <a:pt x="1440103" y="1352705"/>
                  <a:pt x="1409462" y="1072568"/>
                  <a:pt x="1356936" y="875597"/>
                </a:cubicBezTo>
                <a:cubicBezTo>
                  <a:pt x="1370068" y="862465"/>
                  <a:pt x="1383199" y="844957"/>
                  <a:pt x="1396331" y="827448"/>
                </a:cubicBezTo>
                <a:cubicBezTo>
                  <a:pt x="1505761" y="656740"/>
                  <a:pt x="1457612" y="424752"/>
                  <a:pt x="1286901" y="315323"/>
                </a:cubicBezTo>
                <a:lnTo>
                  <a:pt x="840425" y="30809"/>
                </a:lnTo>
                <a:cubicBezTo>
                  <a:pt x="796653" y="169"/>
                  <a:pt x="735372" y="-8585"/>
                  <a:pt x="682845" y="8924"/>
                </a:cubicBezTo>
                <a:cubicBezTo>
                  <a:pt x="586547" y="39564"/>
                  <a:pt x="534020" y="144615"/>
                  <a:pt x="564661" y="245289"/>
                </a:cubicBezTo>
                <a:lnTo>
                  <a:pt x="730995" y="748660"/>
                </a:lnTo>
                <a:cubicBezTo>
                  <a:pt x="757258" y="827448"/>
                  <a:pt x="809784" y="893105"/>
                  <a:pt x="879820" y="941254"/>
                </a:cubicBezTo>
                <a:cubicBezTo>
                  <a:pt x="967364" y="998156"/>
                  <a:pt x="1063663" y="1011288"/>
                  <a:pt x="1155584" y="993779"/>
                </a:cubicBezTo>
                <a:cubicBezTo>
                  <a:pt x="1151207" y="1212636"/>
                  <a:pt x="1019637" y="1521384"/>
                  <a:pt x="827293" y="1584693"/>
                </a:cubicBezTo>
                <a:cubicBezTo>
                  <a:pt x="692968" y="1628905"/>
                  <a:pt x="565514" y="1588354"/>
                  <a:pt x="462938" y="1483845"/>
                </a:cubicBezTo>
                <a:cubicBezTo>
                  <a:pt x="383601" y="1382810"/>
                  <a:pt x="373725" y="1260328"/>
                  <a:pt x="366813" y="1240578"/>
                </a:cubicBezTo>
              </a:path>
            </a:pathLst>
          </a:custGeom>
          <a:solidFill>
            <a:srgbClr val="FFD442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EE9CB57-22E4-DB45-830C-0C83AC735F0F}"/>
              </a:ext>
            </a:extLst>
          </p:cNvPr>
          <p:cNvSpPr>
            <a:spLocks noChangeAspect="1"/>
          </p:cNvSpPr>
          <p:nvPr/>
        </p:nvSpPr>
        <p:spPr>
          <a:xfrm>
            <a:off x="5517084" y="2442491"/>
            <a:ext cx="64008" cy="64008"/>
          </a:xfrm>
          <a:prstGeom prst="ellipse">
            <a:avLst/>
          </a:prstGeom>
          <a:solidFill>
            <a:srgbClr val="0F4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D1C198-2681-044C-8CF7-F3C058EC5A0B}"/>
              </a:ext>
            </a:extLst>
          </p:cNvPr>
          <p:cNvSpPr>
            <a:spLocks noChangeAspect="1"/>
          </p:cNvSpPr>
          <p:nvPr/>
        </p:nvSpPr>
        <p:spPr>
          <a:xfrm>
            <a:off x="5608115" y="2306452"/>
            <a:ext cx="64008" cy="64008"/>
          </a:xfrm>
          <a:prstGeom prst="ellipse">
            <a:avLst/>
          </a:prstGeom>
          <a:solidFill>
            <a:srgbClr val="0F4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74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 descr="Snake with solid fill">
            <a:extLst>
              <a:ext uri="{FF2B5EF4-FFF2-40B4-BE49-F238E27FC236}">
                <a16:creationId xmlns:a16="http://schemas.microsoft.com/office/drawing/2014/main" id="{557DDD8D-2AA8-9F4E-AD07-3760FEC630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0170" t="39244" r="34124" b="5624"/>
          <a:stretch/>
        </p:blipFill>
        <p:spPr>
          <a:xfrm>
            <a:off x="3605161" y="2327405"/>
            <a:ext cx="3614994" cy="2631502"/>
          </a:xfrm>
          <a:prstGeom prst="ellipse">
            <a:avLst/>
          </a:prstGeo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B2DFE97B-4615-1D48-BA89-E6C68BACA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ement trans="78000" crackSpacing="33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38952" y="847777"/>
            <a:ext cx="4640178" cy="3863115"/>
          </a:xfrm>
          <a:prstGeom prst="rect">
            <a:avLst/>
          </a:prstGeom>
        </p:spPr>
      </p:pic>
      <p:pic>
        <p:nvPicPr>
          <p:cNvPr id="9" name="Graphic 8" descr="Snake with solid fill">
            <a:extLst>
              <a:ext uri="{FF2B5EF4-FFF2-40B4-BE49-F238E27FC236}">
                <a16:creationId xmlns:a16="http://schemas.microsoft.com/office/drawing/2014/main" id="{E4B4A622-C64C-9744-8D34-14810A8F8AC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694" t="5096" r="-31563" b="35969"/>
          <a:stretch/>
        </p:blipFill>
        <p:spPr>
          <a:xfrm>
            <a:off x="4754880" y="711611"/>
            <a:ext cx="5669280" cy="2834640"/>
          </a:xfrm>
          <a:prstGeom prst="ellipse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383848-95CD-7844-85E4-208D75654EB1}"/>
              </a:ext>
            </a:extLst>
          </p:cNvPr>
          <p:cNvSpPr txBox="1"/>
          <p:nvPr/>
        </p:nvSpPr>
        <p:spPr>
          <a:xfrm>
            <a:off x="3458571" y="4698079"/>
            <a:ext cx="5110373" cy="1692771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0" b="1" dirty="0" err="1">
                <a:solidFill>
                  <a:srgbClr val="3872A2"/>
                </a:solidFill>
                <a:latin typeface="American Typewriter Semibold" panose="02090604020004020304" pitchFamily="18" charset="77"/>
                <a:ea typeface="Apple Color Emoji" pitchFamily="2" charset="0"/>
                <a:cs typeface="Bierstadt" panose="020F0502020204030204" pitchFamily="34" charset="0"/>
              </a:rPr>
              <a:t>Py</a:t>
            </a:r>
            <a:r>
              <a:rPr lang="en-US" sz="11000" b="1" dirty="0" err="1">
                <a:solidFill>
                  <a:srgbClr val="FFD442"/>
                </a:solidFill>
                <a:latin typeface="American Typewriter Semibold" panose="02090604020004020304" pitchFamily="18" charset="77"/>
                <a:ea typeface="Apple Color Emoji" pitchFamily="2" charset="0"/>
                <a:cs typeface="Bierstadt" panose="020F0502020204030204" pitchFamily="34" charset="0"/>
              </a:rPr>
              <a:t>NWB</a:t>
            </a:r>
            <a:endParaRPr lang="en-US" sz="11000" b="1" dirty="0">
              <a:solidFill>
                <a:srgbClr val="FFD442"/>
              </a:solidFill>
              <a:latin typeface="American Typewriter Semibold" panose="02090604020004020304" pitchFamily="18" charset="77"/>
              <a:ea typeface="Apple Color Emoji" pitchFamily="2" charset="0"/>
              <a:cs typeface="Bierstadt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737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 descr="Snake with solid fill">
            <a:extLst>
              <a:ext uri="{FF2B5EF4-FFF2-40B4-BE49-F238E27FC236}">
                <a16:creationId xmlns:a16="http://schemas.microsoft.com/office/drawing/2014/main" id="{557DDD8D-2AA8-9F4E-AD07-3760FEC630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0170" t="39244" r="34124" b="5624"/>
          <a:stretch/>
        </p:blipFill>
        <p:spPr>
          <a:xfrm>
            <a:off x="3566273" y="2313774"/>
            <a:ext cx="3657600" cy="2651760"/>
          </a:xfrm>
          <a:prstGeom prst="ellipse">
            <a:avLst/>
          </a:prstGeo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B2DFE97B-4615-1D48-BA89-E6C68BACA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38952" y="847777"/>
            <a:ext cx="4640178" cy="3863115"/>
          </a:xfrm>
          <a:prstGeom prst="rect">
            <a:avLst/>
          </a:prstGeom>
        </p:spPr>
      </p:pic>
      <p:pic>
        <p:nvPicPr>
          <p:cNvPr id="9" name="Graphic 8" descr="Snake with solid fill">
            <a:extLst>
              <a:ext uri="{FF2B5EF4-FFF2-40B4-BE49-F238E27FC236}">
                <a16:creationId xmlns:a16="http://schemas.microsoft.com/office/drawing/2014/main" id="{E4B4A622-C64C-9744-8D34-14810A8F8AC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694" t="5096" r="-31563" b="35969"/>
          <a:stretch/>
        </p:blipFill>
        <p:spPr>
          <a:xfrm>
            <a:off x="4754880" y="711611"/>
            <a:ext cx="5669280" cy="2834640"/>
          </a:xfrm>
          <a:prstGeom prst="ellipse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383848-95CD-7844-85E4-208D75654EB1}"/>
              </a:ext>
            </a:extLst>
          </p:cNvPr>
          <p:cNvSpPr txBox="1"/>
          <p:nvPr/>
        </p:nvSpPr>
        <p:spPr>
          <a:xfrm>
            <a:off x="3256730" y="4719341"/>
            <a:ext cx="5410455" cy="193899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0" dirty="0" err="1">
                <a:solidFill>
                  <a:srgbClr val="3872A2"/>
                </a:solidFill>
                <a:latin typeface="Stencil" pitchFamily="82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Py</a:t>
            </a:r>
            <a:r>
              <a:rPr lang="en-US" sz="12000" dirty="0" err="1">
                <a:solidFill>
                  <a:srgbClr val="FFD442"/>
                </a:solidFill>
                <a:latin typeface="Stencil" pitchFamily="82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NWB</a:t>
            </a:r>
            <a:endParaRPr lang="en-US" sz="12000" dirty="0">
              <a:solidFill>
                <a:srgbClr val="FFD442"/>
              </a:solidFill>
              <a:latin typeface="Stencil" pitchFamily="82" charset="77"/>
              <a:ea typeface="Brush Script MT" panose="03060802040406070304" pitchFamily="66" charset="-122"/>
              <a:cs typeface="Brush Script MT" panose="03060802040406070304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0712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 descr="Snake with solid fill">
            <a:extLst>
              <a:ext uri="{FF2B5EF4-FFF2-40B4-BE49-F238E27FC236}">
                <a16:creationId xmlns:a16="http://schemas.microsoft.com/office/drawing/2014/main" id="{557DDD8D-2AA8-9F4E-AD07-3760FEC630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0170" t="39244" r="34124" b="5624"/>
          <a:stretch/>
        </p:blipFill>
        <p:spPr>
          <a:xfrm>
            <a:off x="3566273" y="2313774"/>
            <a:ext cx="3657600" cy="2651760"/>
          </a:xfrm>
          <a:prstGeom prst="ellipse">
            <a:avLst/>
          </a:prstGeo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B2DFE97B-4615-1D48-BA89-E6C68BACA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38952" y="847777"/>
            <a:ext cx="4640178" cy="3863115"/>
          </a:xfrm>
          <a:prstGeom prst="rect">
            <a:avLst/>
          </a:prstGeom>
        </p:spPr>
      </p:pic>
      <p:pic>
        <p:nvPicPr>
          <p:cNvPr id="9" name="Graphic 8" descr="Snake with solid fill">
            <a:extLst>
              <a:ext uri="{FF2B5EF4-FFF2-40B4-BE49-F238E27FC236}">
                <a16:creationId xmlns:a16="http://schemas.microsoft.com/office/drawing/2014/main" id="{E4B4A622-C64C-9744-8D34-14810A8F8AC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694" t="5096" r="-31563" b="35969"/>
          <a:stretch/>
        </p:blipFill>
        <p:spPr>
          <a:xfrm>
            <a:off x="4754880" y="711611"/>
            <a:ext cx="5669280" cy="2834640"/>
          </a:xfrm>
          <a:prstGeom prst="ellipse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383848-95CD-7844-85E4-208D75654EB1}"/>
              </a:ext>
            </a:extLst>
          </p:cNvPr>
          <p:cNvSpPr txBox="1"/>
          <p:nvPr/>
        </p:nvSpPr>
        <p:spPr>
          <a:xfrm>
            <a:off x="3458571" y="4698079"/>
            <a:ext cx="5110373" cy="1692771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0" b="1" dirty="0" err="1">
                <a:solidFill>
                  <a:srgbClr val="3872A2"/>
                </a:solidFill>
                <a:latin typeface="American Typewriter Semibold" panose="02090604020004020304" pitchFamily="18" charset="77"/>
                <a:ea typeface="Apple Color Emoji" pitchFamily="2" charset="0"/>
                <a:cs typeface="Bierstadt" panose="020F0502020204030204" pitchFamily="34" charset="0"/>
              </a:rPr>
              <a:t>Py</a:t>
            </a:r>
            <a:r>
              <a:rPr lang="en-US" sz="11000" b="1" dirty="0" err="1">
                <a:solidFill>
                  <a:srgbClr val="FFD442"/>
                </a:solidFill>
                <a:latin typeface="American Typewriter Semibold" panose="02090604020004020304" pitchFamily="18" charset="77"/>
                <a:ea typeface="Apple Color Emoji" pitchFamily="2" charset="0"/>
                <a:cs typeface="Bierstadt" panose="020F0502020204030204" pitchFamily="34" charset="0"/>
              </a:rPr>
              <a:t>NWB</a:t>
            </a:r>
            <a:endParaRPr lang="en-US" sz="11000" b="1" dirty="0">
              <a:solidFill>
                <a:srgbClr val="FFD442"/>
              </a:solidFill>
              <a:latin typeface="American Typewriter Semibold" panose="02090604020004020304" pitchFamily="18" charset="77"/>
              <a:ea typeface="Apple Color Emoji" pitchFamily="2" charset="0"/>
              <a:cs typeface="Bierstadt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09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9BC45AE6-0E05-0A4F-ABDB-3226332895F7}"/>
              </a:ext>
            </a:extLst>
          </p:cNvPr>
          <p:cNvSpPr/>
          <p:nvPr/>
        </p:nvSpPr>
        <p:spPr>
          <a:xfrm>
            <a:off x="4738843" y="1871228"/>
            <a:ext cx="3565106" cy="3262438"/>
          </a:xfrm>
          <a:custGeom>
            <a:avLst/>
            <a:gdLst>
              <a:gd name="connsiteX0" fmla="*/ 3506554 w 3565106"/>
              <a:gd name="connsiteY0" fmla="*/ 827448 h 3262438"/>
              <a:gd name="connsiteX1" fmla="*/ 3397124 w 3565106"/>
              <a:gd name="connsiteY1" fmla="*/ 315323 h 3262438"/>
              <a:gd name="connsiteX2" fmla="*/ 2950648 w 3565106"/>
              <a:gd name="connsiteY2" fmla="*/ 30809 h 3262438"/>
              <a:gd name="connsiteX3" fmla="*/ 2793068 w 3565106"/>
              <a:gd name="connsiteY3" fmla="*/ 8924 h 3262438"/>
              <a:gd name="connsiteX4" fmla="*/ 2674884 w 3565106"/>
              <a:gd name="connsiteY4" fmla="*/ 245289 h 3262438"/>
              <a:gd name="connsiteX5" fmla="*/ 2841218 w 3565106"/>
              <a:gd name="connsiteY5" fmla="*/ 748660 h 3262438"/>
              <a:gd name="connsiteX6" fmla="*/ 2990043 w 3565106"/>
              <a:gd name="connsiteY6" fmla="*/ 941254 h 3262438"/>
              <a:gd name="connsiteX7" fmla="*/ 3265807 w 3565106"/>
              <a:gd name="connsiteY7" fmla="*/ 993779 h 3262438"/>
              <a:gd name="connsiteX8" fmla="*/ 2937516 w 3565106"/>
              <a:gd name="connsiteY8" fmla="*/ 1584693 h 3262438"/>
              <a:gd name="connsiteX9" fmla="*/ 2280935 w 3565106"/>
              <a:gd name="connsiteY9" fmla="*/ 753037 h 3262438"/>
              <a:gd name="connsiteX10" fmla="*/ 792682 w 3565106"/>
              <a:gd name="connsiteY10" fmla="*/ 840579 h 3262438"/>
              <a:gd name="connsiteX11" fmla="*/ 967771 w 3565106"/>
              <a:gd name="connsiteY11" fmla="*/ 1803550 h 3262438"/>
              <a:gd name="connsiteX12" fmla="*/ 1624353 w 3565106"/>
              <a:gd name="connsiteY12" fmla="*/ 2372577 h 3262438"/>
              <a:gd name="connsiteX13" fmla="*/ 1230404 w 3565106"/>
              <a:gd name="connsiteY13" fmla="*/ 2328806 h 3262438"/>
              <a:gd name="connsiteX14" fmla="*/ 446883 w 3565106"/>
              <a:gd name="connsiteY14" fmla="*/ 1755401 h 3262438"/>
              <a:gd name="connsiteX15" fmla="*/ 271794 w 3565106"/>
              <a:gd name="connsiteY15" fmla="*/ 2411972 h 3262438"/>
              <a:gd name="connsiteX16" fmla="*/ 665743 w 3565106"/>
              <a:gd name="connsiteY16" fmla="*/ 3024771 h 3262438"/>
              <a:gd name="connsiteX17" fmla="*/ 52933 w 3565106"/>
              <a:gd name="connsiteY17" fmla="*/ 3024771 h 3262438"/>
              <a:gd name="connsiteX18" fmla="*/ 22293 w 3565106"/>
              <a:gd name="connsiteY18" fmla="*/ 3103559 h 3262438"/>
              <a:gd name="connsiteX19" fmla="*/ 928376 w 3565106"/>
              <a:gd name="connsiteY19" fmla="*/ 3107936 h 3262438"/>
              <a:gd name="connsiteX20" fmla="*/ 578199 w 3565106"/>
              <a:gd name="connsiteY20" fmla="*/ 2320052 h 3262438"/>
              <a:gd name="connsiteX21" fmla="*/ 840832 w 3565106"/>
              <a:gd name="connsiteY21" fmla="*/ 2363823 h 3262438"/>
              <a:gd name="connsiteX22" fmla="*/ 1453641 w 3565106"/>
              <a:gd name="connsiteY22" fmla="*/ 3020394 h 3262438"/>
              <a:gd name="connsiteX23" fmla="*/ 2114600 w 3565106"/>
              <a:gd name="connsiteY23" fmla="*/ 2429480 h 3262438"/>
              <a:gd name="connsiteX24" fmla="*/ 1584958 w 3565106"/>
              <a:gd name="connsiteY24" fmla="*/ 1755401 h 3262438"/>
              <a:gd name="connsiteX25" fmla="*/ 1453641 w 3565106"/>
              <a:gd name="connsiteY25" fmla="*/ 1011288 h 3262438"/>
              <a:gd name="connsiteX26" fmla="*/ 2110223 w 3565106"/>
              <a:gd name="connsiteY26" fmla="*/ 1624087 h 3262438"/>
              <a:gd name="connsiteX27" fmla="*/ 2679261 w 3565106"/>
              <a:gd name="connsiteY27" fmla="*/ 2018029 h 3262438"/>
              <a:gd name="connsiteX28" fmla="*/ 3423387 w 3565106"/>
              <a:gd name="connsiteY28" fmla="*/ 1580316 h 3262438"/>
              <a:gd name="connsiteX29" fmla="*/ 3467159 w 3565106"/>
              <a:gd name="connsiteY29" fmla="*/ 875597 h 3262438"/>
              <a:gd name="connsiteX30" fmla="*/ 3506554 w 3565106"/>
              <a:gd name="connsiteY30" fmla="*/ 827448 h 326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565106" h="3262438">
                <a:moveTo>
                  <a:pt x="3506554" y="827448"/>
                </a:moveTo>
                <a:cubicBezTo>
                  <a:pt x="3615984" y="656740"/>
                  <a:pt x="3567835" y="424752"/>
                  <a:pt x="3397124" y="315323"/>
                </a:cubicBezTo>
                <a:lnTo>
                  <a:pt x="2950648" y="30809"/>
                </a:lnTo>
                <a:cubicBezTo>
                  <a:pt x="2906876" y="169"/>
                  <a:pt x="2845595" y="-8585"/>
                  <a:pt x="2793068" y="8924"/>
                </a:cubicBezTo>
                <a:cubicBezTo>
                  <a:pt x="2696770" y="39564"/>
                  <a:pt x="2644243" y="144615"/>
                  <a:pt x="2674884" y="245289"/>
                </a:cubicBezTo>
                <a:lnTo>
                  <a:pt x="2841218" y="748660"/>
                </a:lnTo>
                <a:cubicBezTo>
                  <a:pt x="2867481" y="827448"/>
                  <a:pt x="2920007" y="893105"/>
                  <a:pt x="2990043" y="941254"/>
                </a:cubicBezTo>
                <a:cubicBezTo>
                  <a:pt x="3077587" y="998156"/>
                  <a:pt x="3173886" y="1011288"/>
                  <a:pt x="3265807" y="993779"/>
                </a:cubicBezTo>
                <a:cubicBezTo>
                  <a:pt x="3261430" y="1212636"/>
                  <a:pt x="3191394" y="1484019"/>
                  <a:pt x="2937516" y="1584693"/>
                </a:cubicBezTo>
                <a:cubicBezTo>
                  <a:pt x="2569830" y="1729138"/>
                  <a:pt x="2552322" y="1313310"/>
                  <a:pt x="2280935" y="753037"/>
                </a:cubicBezTo>
                <a:cubicBezTo>
                  <a:pt x="2009547" y="192763"/>
                  <a:pt x="1002789" y="363472"/>
                  <a:pt x="792682" y="840579"/>
                </a:cubicBezTo>
                <a:cubicBezTo>
                  <a:pt x="565067" y="1357082"/>
                  <a:pt x="858341" y="1663481"/>
                  <a:pt x="967771" y="1803550"/>
                </a:cubicBezTo>
                <a:cubicBezTo>
                  <a:pt x="1077201" y="1943618"/>
                  <a:pt x="1523677" y="2219378"/>
                  <a:pt x="1624353" y="2372577"/>
                </a:cubicBezTo>
                <a:cubicBezTo>
                  <a:pt x="1725029" y="2525777"/>
                  <a:pt x="1532431" y="2801537"/>
                  <a:pt x="1230404" y="2328806"/>
                </a:cubicBezTo>
                <a:cubicBezTo>
                  <a:pt x="928376" y="1856075"/>
                  <a:pt x="683252" y="1676613"/>
                  <a:pt x="446883" y="1755401"/>
                </a:cubicBezTo>
                <a:cubicBezTo>
                  <a:pt x="210513" y="1834190"/>
                  <a:pt x="162364" y="2105572"/>
                  <a:pt x="271794" y="2411972"/>
                </a:cubicBezTo>
                <a:cubicBezTo>
                  <a:pt x="381224" y="2718371"/>
                  <a:pt x="792682" y="2924097"/>
                  <a:pt x="665743" y="3024771"/>
                </a:cubicBezTo>
                <a:cubicBezTo>
                  <a:pt x="595708" y="3081674"/>
                  <a:pt x="241154" y="3068542"/>
                  <a:pt x="52933" y="3024771"/>
                </a:cubicBezTo>
                <a:cubicBezTo>
                  <a:pt x="4784" y="3011639"/>
                  <a:pt x="-21479" y="3081674"/>
                  <a:pt x="22293" y="3103559"/>
                </a:cubicBezTo>
                <a:cubicBezTo>
                  <a:pt x="263040" y="3243628"/>
                  <a:pt x="792682" y="3374942"/>
                  <a:pt x="928376" y="3107936"/>
                </a:cubicBezTo>
                <a:cubicBezTo>
                  <a:pt x="1103464" y="2770897"/>
                  <a:pt x="731401" y="2705240"/>
                  <a:pt x="578199" y="2320052"/>
                </a:cubicBezTo>
                <a:cubicBezTo>
                  <a:pt x="424997" y="1934864"/>
                  <a:pt x="727024" y="2201869"/>
                  <a:pt x="840832" y="2363823"/>
                </a:cubicBezTo>
                <a:cubicBezTo>
                  <a:pt x="954639" y="2525777"/>
                  <a:pt x="1164745" y="2915342"/>
                  <a:pt x="1453641" y="3020394"/>
                </a:cubicBezTo>
                <a:cubicBezTo>
                  <a:pt x="1742537" y="3125445"/>
                  <a:pt x="2092714" y="2801537"/>
                  <a:pt x="2114600" y="2429480"/>
                </a:cubicBezTo>
                <a:cubicBezTo>
                  <a:pt x="2136486" y="2057424"/>
                  <a:pt x="1790687" y="1921732"/>
                  <a:pt x="1584958" y="1755401"/>
                </a:cubicBezTo>
                <a:cubicBezTo>
                  <a:pt x="1379229" y="1589070"/>
                  <a:pt x="1099087" y="1203882"/>
                  <a:pt x="1453641" y="1011288"/>
                </a:cubicBezTo>
                <a:cubicBezTo>
                  <a:pt x="1808195" y="818694"/>
                  <a:pt x="2018302" y="1413984"/>
                  <a:pt x="2110223" y="1624087"/>
                </a:cubicBezTo>
                <a:cubicBezTo>
                  <a:pt x="2202145" y="1834190"/>
                  <a:pt x="2416628" y="1987389"/>
                  <a:pt x="2679261" y="2018029"/>
                </a:cubicBezTo>
                <a:cubicBezTo>
                  <a:pt x="2941894" y="2048669"/>
                  <a:pt x="3235167" y="1921732"/>
                  <a:pt x="3423387" y="1580316"/>
                </a:cubicBezTo>
                <a:cubicBezTo>
                  <a:pt x="3550326" y="1352705"/>
                  <a:pt x="3519685" y="1072568"/>
                  <a:pt x="3467159" y="875597"/>
                </a:cubicBezTo>
                <a:cubicBezTo>
                  <a:pt x="3480291" y="862465"/>
                  <a:pt x="3493422" y="844957"/>
                  <a:pt x="3506554" y="827448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50000"/>
                </a:schemeClr>
              </a:gs>
              <a:gs pos="69000">
                <a:schemeClr val="tx1"/>
              </a:gs>
            </a:gsLst>
            <a:lin ang="16800000" scaled="0"/>
            <a:tileRect/>
          </a:gradFill>
          <a:ln w="54962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540ED2E8-B97A-4B47-99A7-6E187F6D1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456" y="615508"/>
            <a:ext cx="5308600" cy="441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383848-95CD-7844-85E4-208D75654EB1}"/>
              </a:ext>
            </a:extLst>
          </p:cNvPr>
          <p:cNvSpPr txBox="1"/>
          <p:nvPr/>
        </p:nvSpPr>
        <p:spPr>
          <a:xfrm>
            <a:off x="3219086" y="4824577"/>
            <a:ext cx="5110373" cy="1598765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1000" b="1" dirty="0" err="1">
                <a:latin typeface="American Typewriter Semibold" panose="02090604020004020304" pitchFamily="18" charset="77"/>
                <a:ea typeface="Apple Color Emoji" pitchFamily="2" charset="0"/>
                <a:cs typeface="Bierstadt" panose="020F0502020204030204" pitchFamily="34" charset="0"/>
              </a:rPr>
              <a:t>Py</a:t>
            </a:r>
            <a:r>
              <a:rPr lang="en-US" sz="11000" b="1" dirty="0" err="1">
                <a:solidFill>
                  <a:srgbClr val="0F4C7C"/>
                </a:solidFill>
                <a:latin typeface="American Typewriter Semibold" panose="02090604020004020304" pitchFamily="18" charset="77"/>
                <a:ea typeface="Apple Color Emoji" pitchFamily="2" charset="0"/>
                <a:cs typeface="Bierstadt" panose="020F0502020204030204" pitchFamily="34" charset="0"/>
              </a:rPr>
              <a:t>NWB</a:t>
            </a:r>
            <a:endParaRPr lang="en-US" sz="11000" b="1" dirty="0">
              <a:solidFill>
                <a:srgbClr val="0F4C7C"/>
              </a:solidFill>
              <a:latin typeface="American Typewriter Semibold" panose="02090604020004020304" pitchFamily="18" charset="77"/>
              <a:ea typeface="Apple Color Emoji" pitchFamily="2" charset="0"/>
              <a:cs typeface="Bierstadt" panose="020F0502020204030204" pitchFamily="34" charset="0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04535F29-E049-EE45-BE06-3586B515D041}"/>
              </a:ext>
            </a:extLst>
          </p:cNvPr>
          <p:cNvSpPr/>
          <p:nvPr/>
        </p:nvSpPr>
        <p:spPr>
          <a:xfrm>
            <a:off x="7155241" y="1634683"/>
            <a:ext cx="337045" cy="337039"/>
          </a:xfrm>
          <a:custGeom>
            <a:avLst/>
            <a:gdLst>
              <a:gd name="connsiteX0" fmla="*/ 43772 w 337045"/>
              <a:gd name="connsiteY0" fmla="*/ 218857 h 337039"/>
              <a:gd name="connsiteX1" fmla="*/ 157580 w 337045"/>
              <a:gd name="connsiteY1" fmla="*/ 218857 h 337039"/>
              <a:gd name="connsiteX2" fmla="*/ 275765 w 337045"/>
              <a:gd name="connsiteY2" fmla="*/ 337040 h 337039"/>
              <a:gd name="connsiteX3" fmla="*/ 337045 w 337045"/>
              <a:gd name="connsiteY3" fmla="*/ 275760 h 337039"/>
              <a:gd name="connsiteX4" fmla="*/ 218861 w 337045"/>
              <a:gd name="connsiteY4" fmla="*/ 157577 h 337039"/>
              <a:gd name="connsiteX5" fmla="*/ 218861 w 337045"/>
              <a:gd name="connsiteY5" fmla="*/ 43771 h 337039"/>
              <a:gd name="connsiteX6" fmla="*/ 175088 w 337045"/>
              <a:gd name="connsiteY6" fmla="*/ 0 h 337039"/>
              <a:gd name="connsiteX7" fmla="*/ 131316 w 337045"/>
              <a:gd name="connsiteY7" fmla="*/ 43771 h 337039"/>
              <a:gd name="connsiteX8" fmla="*/ 131316 w 337045"/>
              <a:gd name="connsiteY8" fmla="*/ 131314 h 337039"/>
              <a:gd name="connsiteX9" fmla="*/ 43772 w 337045"/>
              <a:gd name="connsiteY9" fmla="*/ 131314 h 337039"/>
              <a:gd name="connsiteX10" fmla="*/ 0 w 337045"/>
              <a:gd name="connsiteY10" fmla="*/ 175085 h 337039"/>
              <a:gd name="connsiteX11" fmla="*/ 43772 w 337045"/>
              <a:gd name="connsiteY11" fmla="*/ 218857 h 33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7045" h="337039">
                <a:moveTo>
                  <a:pt x="43772" y="218857"/>
                </a:moveTo>
                <a:lnTo>
                  <a:pt x="157580" y="218857"/>
                </a:lnTo>
                <a:lnTo>
                  <a:pt x="275765" y="337040"/>
                </a:lnTo>
                <a:lnTo>
                  <a:pt x="337045" y="275760"/>
                </a:lnTo>
                <a:lnTo>
                  <a:pt x="218861" y="157577"/>
                </a:lnTo>
                <a:lnTo>
                  <a:pt x="218861" y="43771"/>
                </a:lnTo>
                <a:cubicBezTo>
                  <a:pt x="218861" y="17509"/>
                  <a:pt x="201352" y="0"/>
                  <a:pt x="175088" y="0"/>
                </a:cubicBezTo>
                <a:cubicBezTo>
                  <a:pt x="148825" y="0"/>
                  <a:pt x="131316" y="17509"/>
                  <a:pt x="131316" y="43771"/>
                </a:cubicBezTo>
                <a:lnTo>
                  <a:pt x="131316" y="131314"/>
                </a:lnTo>
                <a:lnTo>
                  <a:pt x="43772" y="131314"/>
                </a:lnTo>
                <a:cubicBezTo>
                  <a:pt x="17509" y="131314"/>
                  <a:pt x="0" y="148823"/>
                  <a:pt x="0" y="175085"/>
                </a:cubicBezTo>
                <a:cubicBezTo>
                  <a:pt x="0" y="201348"/>
                  <a:pt x="17509" y="218857"/>
                  <a:pt x="43772" y="218857"/>
                </a:cubicBezTo>
                <a:close/>
              </a:path>
            </a:pathLst>
          </a:custGeom>
          <a:solidFill>
            <a:schemeClr val="tx1"/>
          </a:solidFill>
          <a:ln w="54962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1500BBD2-5DCD-2D46-805E-E0E1676C35CC}"/>
              </a:ext>
            </a:extLst>
          </p:cNvPr>
          <p:cNvSpPr/>
          <p:nvPr/>
        </p:nvSpPr>
        <p:spPr>
          <a:xfrm>
            <a:off x="6030510" y="1864878"/>
            <a:ext cx="2286195" cy="2022446"/>
          </a:xfrm>
          <a:custGeom>
            <a:avLst/>
            <a:gdLst>
              <a:gd name="connsiteX0" fmla="*/ 3506554 w 3565106"/>
              <a:gd name="connsiteY0" fmla="*/ 827448 h 3262438"/>
              <a:gd name="connsiteX1" fmla="*/ 3397124 w 3565106"/>
              <a:gd name="connsiteY1" fmla="*/ 315323 h 3262438"/>
              <a:gd name="connsiteX2" fmla="*/ 2950648 w 3565106"/>
              <a:gd name="connsiteY2" fmla="*/ 30809 h 3262438"/>
              <a:gd name="connsiteX3" fmla="*/ 2793068 w 3565106"/>
              <a:gd name="connsiteY3" fmla="*/ 8924 h 3262438"/>
              <a:gd name="connsiteX4" fmla="*/ 2674884 w 3565106"/>
              <a:gd name="connsiteY4" fmla="*/ 245289 h 3262438"/>
              <a:gd name="connsiteX5" fmla="*/ 2841218 w 3565106"/>
              <a:gd name="connsiteY5" fmla="*/ 748660 h 3262438"/>
              <a:gd name="connsiteX6" fmla="*/ 2990043 w 3565106"/>
              <a:gd name="connsiteY6" fmla="*/ 941254 h 3262438"/>
              <a:gd name="connsiteX7" fmla="*/ 3265807 w 3565106"/>
              <a:gd name="connsiteY7" fmla="*/ 993779 h 3262438"/>
              <a:gd name="connsiteX8" fmla="*/ 2937516 w 3565106"/>
              <a:gd name="connsiteY8" fmla="*/ 1584693 h 3262438"/>
              <a:gd name="connsiteX9" fmla="*/ 2280935 w 3565106"/>
              <a:gd name="connsiteY9" fmla="*/ 753037 h 3262438"/>
              <a:gd name="connsiteX10" fmla="*/ 792682 w 3565106"/>
              <a:gd name="connsiteY10" fmla="*/ 840579 h 3262438"/>
              <a:gd name="connsiteX11" fmla="*/ 967771 w 3565106"/>
              <a:gd name="connsiteY11" fmla="*/ 1803550 h 3262438"/>
              <a:gd name="connsiteX12" fmla="*/ 1624353 w 3565106"/>
              <a:gd name="connsiteY12" fmla="*/ 2372577 h 3262438"/>
              <a:gd name="connsiteX13" fmla="*/ 1230404 w 3565106"/>
              <a:gd name="connsiteY13" fmla="*/ 2328806 h 3262438"/>
              <a:gd name="connsiteX14" fmla="*/ 446883 w 3565106"/>
              <a:gd name="connsiteY14" fmla="*/ 1755401 h 3262438"/>
              <a:gd name="connsiteX15" fmla="*/ 271794 w 3565106"/>
              <a:gd name="connsiteY15" fmla="*/ 2411972 h 3262438"/>
              <a:gd name="connsiteX16" fmla="*/ 665743 w 3565106"/>
              <a:gd name="connsiteY16" fmla="*/ 3024771 h 3262438"/>
              <a:gd name="connsiteX17" fmla="*/ 52933 w 3565106"/>
              <a:gd name="connsiteY17" fmla="*/ 3024771 h 3262438"/>
              <a:gd name="connsiteX18" fmla="*/ 22293 w 3565106"/>
              <a:gd name="connsiteY18" fmla="*/ 3103559 h 3262438"/>
              <a:gd name="connsiteX19" fmla="*/ 928376 w 3565106"/>
              <a:gd name="connsiteY19" fmla="*/ 3107936 h 3262438"/>
              <a:gd name="connsiteX20" fmla="*/ 578199 w 3565106"/>
              <a:gd name="connsiteY20" fmla="*/ 2320052 h 3262438"/>
              <a:gd name="connsiteX21" fmla="*/ 840832 w 3565106"/>
              <a:gd name="connsiteY21" fmla="*/ 2363823 h 3262438"/>
              <a:gd name="connsiteX22" fmla="*/ 1453641 w 3565106"/>
              <a:gd name="connsiteY22" fmla="*/ 3020394 h 3262438"/>
              <a:gd name="connsiteX23" fmla="*/ 2114600 w 3565106"/>
              <a:gd name="connsiteY23" fmla="*/ 2429480 h 3262438"/>
              <a:gd name="connsiteX24" fmla="*/ 1584958 w 3565106"/>
              <a:gd name="connsiteY24" fmla="*/ 1755401 h 3262438"/>
              <a:gd name="connsiteX25" fmla="*/ 1453641 w 3565106"/>
              <a:gd name="connsiteY25" fmla="*/ 1011288 h 3262438"/>
              <a:gd name="connsiteX26" fmla="*/ 2110223 w 3565106"/>
              <a:gd name="connsiteY26" fmla="*/ 1624087 h 3262438"/>
              <a:gd name="connsiteX27" fmla="*/ 2679261 w 3565106"/>
              <a:gd name="connsiteY27" fmla="*/ 2018029 h 3262438"/>
              <a:gd name="connsiteX28" fmla="*/ 3423387 w 3565106"/>
              <a:gd name="connsiteY28" fmla="*/ 1580316 h 3262438"/>
              <a:gd name="connsiteX29" fmla="*/ 3467159 w 3565106"/>
              <a:gd name="connsiteY29" fmla="*/ 875597 h 3262438"/>
              <a:gd name="connsiteX30" fmla="*/ 3506554 w 3565106"/>
              <a:gd name="connsiteY30" fmla="*/ 827448 h 3262438"/>
              <a:gd name="connsiteX0" fmla="*/ 3506554 w 3565106"/>
              <a:gd name="connsiteY0" fmla="*/ 827448 h 3262438"/>
              <a:gd name="connsiteX1" fmla="*/ 3397124 w 3565106"/>
              <a:gd name="connsiteY1" fmla="*/ 315323 h 3262438"/>
              <a:gd name="connsiteX2" fmla="*/ 2950648 w 3565106"/>
              <a:gd name="connsiteY2" fmla="*/ 30809 h 3262438"/>
              <a:gd name="connsiteX3" fmla="*/ 2793068 w 3565106"/>
              <a:gd name="connsiteY3" fmla="*/ 8924 h 3262438"/>
              <a:gd name="connsiteX4" fmla="*/ 2674884 w 3565106"/>
              <a:gd name="connsiteY4" fmla="*/ 245289 h 3262438"/>
              <a:gd name="connsiteX5" fmla="*/ 2841218 w 3565106"/>
              <a:gd name="connsiteY5" fmla="*/ 748660 h 3262438"/>
              <a:gd name="connsiteX6" fmla="*/ 2990043 w 3565106"/>
              <a:gd name="connsiteY6" fmla="*/ 941254 h 3262438"/>
              <a:gd name="connsiteX7" fmla="*/ 3265807 w 3565106"/>
              <a:gd name="connsiteY7" fmla="*/ 993779 h 3262438"/>
              <a:gd name="connsiteX8" fmla="*/ 2937516 w 3565106"/>
              <a:gd name="connsiteY8" fmla="*/ 1584693 h 3262438"/>
              <a:gd name="connsiteX9" fmla="*/ 2280935 w 3565106"/>
              <a:gd name="connsiteY9" fmla="*/ 753037 h 3262438"/>
              <a:gd name="connsiteX10" fmla="*/ 792682 w 3565106"/>
              <a:gd name="connsiteY10" fmla="*/ 840579 h 3262438"/>
              <a:gd name="connsiteX11" fmla="*/ 1624353 w 3565106"/>
              <a:gd name="connsiteY11" fmla="*/ 2372577 h 3262438"/>
              <a:gd name="connsiteX12" fmla="*/ 1230404 w 3565106"/>
              <a:gd name="connsiteY12" fmla="*/ 2328806 h 3262438"/>
              <a:gd name="connsiteX13" fmla="*/ 446883 w 3565106"/>
              <a:gd name="connsiteY13" fmla="*/ 1755401 h 3262438"/>
              <a:gd name="connsiteX14" fmla="*/ 271794 w 3565106"/>
              <a:gd name="connsiteY14" fmla="*/ 2411972 h 3262438"/>
              <a:gd name="connsiteX15" fmla="*/ 665743 w 3565106"/>
              <a:gd name="connsiteY15" fmla="*/ 3024771 h 3262438"/>
              <a:gd name="connsiteX16" fmla="*/ 52933 w 3565106"/>
              <a:gd name="connsiteY16" fmla="*/ 3024771 h 3262438"/>
              <a:gd name="connsiteX17" fmla="*/ 22293 w 3565106"/>
              <a:gd name="connsiteY17" fmla="*/ 3103559 h 3262438"/>
              <a:gd name="connsiteX18" fmla="*/ 928376 w 3565106"/>
              <a:gd name="connsiteY18" fmla="*/ 3107936 h 3262438"/>
              <a:gd name="connsiteX19" fmla="*/ 578199 w 3565106"/>
              <a:gd name="connsiteY19" fmla="*/ 2320052 h 3262438"/>
              <a:gd name="connsiteX20" fmla="*/ 840832 w 3565106"/>
              <a:gd name="connsiteY20" fmla="*/ 2363823 h 3262438"/>
              <a:gd name="connsiteX21" fmla="*/ 1453641 w 3565106"/>
              <a:gd name="connsiteY21" fmla="*/ 3020394 h 3262438"/>
              <a:gd name="connsiteX22" fmla="*/ 2114600 w 3565106"/>
              <a:gd name="connsiteY22" fmla="*/ 2429480 h 3262438"/>
              <a:gd name="connsiteX23" fmla="*/ 1584958 w 3565106"/>
              <a:gd name="connsiteY23" fmla="*/ 1755401 h 3262438"/>
              <a:gd name="connsiteX24" fmla="*/ 1453641 w 3565106"/>
              <a:gd name="connsiteY24" fmla="*/ 1011288 h 3262438"/>
              <a:gd name="connsiteX25" fmla="*/ 2110223 w 3565106"/>
              <a:gd name="connsiteY25" fmla="*/ 1624087 h 3262438"/>
              <a:gd name="connsiteX26" fmla="*/ 2679261 w 3565106"/>
              <a:gd name="connsiteY26" fmla="*/ 2018029 h 3262438"/>
              <a:gd name="connsiteX27" fmla="*/ 3423387 w 3565106"/>
              <a:gd name="connsiteY27" fmla="*/ 1580316 h 3262438"/>
              <a:gd name="connsiteX28" fmla="*/ 3467159 w 3565106"/>
              <a:gd name="connsiteY28" fmla="*/ 875597 h 3262438"/>
              <a:gd name="connsiteX29" fmla="*/ 3506554 w 3565106"/>
              <a:gd name="connsiteY29" fmla="*/ 827448 h 3262438"/>
              <a:gd name="connsiteX0" fmla="*/ 3506554 w 3565106"/>
              <a:gd name="connsiteY0" fmla="*/ 827448 h 3262438"/>
              <a:gd name="connsiteX1" fmla="*/ 3397124 w 3565106"/>
              <a:gd name="connsiteY1" fmla="*/ 315323 h 3262438"/>
              <a:gd name="connsiteX2" fmla="*/ 2950648 w 3565106"/>
              <a:gd name="connsiteY2" fmla="*/ 30809 h 3262438"/>
              <a:gd name="connsiteX3" fmla="*/ 2793068 w 3565106"/>
              <a:gd name="connsiteY3" fmla="*/ 8924 h 3262438"/>
              <a:gd name="connsiteX4" fmla="*/ 2674884 w 3565106"/>
              <a:gd name="connsiteY4" fmla="*/ 245289 h 3262438"/>
              <a:gd name="connsiteX5" fmla="*/ 2841218 w 3565106"/>
              <a:gd name="connsiteY5" fmla="*/ 748660 h 3262438"/>
              <a:gd name="connsiteX6" fmla="*/ 2990043 w 3565106"/>
              <a:gd name="connsiteY6" fmla="*/ 941254 h 3262438"/>
              <a:gd name="connsiteX7" fmla="*/ 3265807 w 3565106"/>
              <a:gd name="connsiteY7" fmla="*/ 993779 h 3262438"/>
              <a:gd name="connsiteX8" fmla="*/ 2937516 w 3565106"/>
              <a:gd name="connsiteY8" fmla="*/ 1584693 h 3262438"/>
              <a:gd name="connsiteX9" fmla="*/ 2280935 w 3565106"/>
              <a:gd name="connsiteY9" fmla="*/ 753037 h 3262438"/>
              <a:gd name="connsiteX10" fmla="*/ 792682 w 3565106"/>
              <a:gd name="connsiteY10" fmla="*/ 840579 h 3262438"/>
              <a:gd name="connsiteX11" fmla="*/ 1230404 w 3565106"/>
              <a:gd name="connsiteY11" fmla="*/ 2328806 h 3262438"/>
              <a:gd name="connsiteX12" fmla="*/ 446883 w 3565106"/>
              <a:gd name="connsiteY12" fmla="*/ 1755401 h 3262438"/>
              <a:gd name="connsiteX13" fmla="*/ 271794 w 3565106"/>
              <a:gd name="connsiteY13" fmla="*/ 2411972 h 3262438"/>
              <a:gd name="connsiteX14" fmla="*/ 665743 w 3565106"/>
              <a:gd name="connsiteY14" fmla="*/ 3024771 h 3262438"/>
              <a:gd name="connsiteX15" fmla="*/ 52933 w 3565106"/>
              <a:gd name="connsiteY15" fmla="*/ 3024771 h 3262438"/>
              <a:gd name="connsiteX16" fmla="*/ 22293 w 3565106"/>
              <a:gd name="connsiteY16" fmla="*/ 3103559 h 3262438"/>
              <a:gd name="connsiteX17" fmla="*/ 928376 w 3565106"/>
              <a:gd name="connsiteY17" fmla="*/ 3107936 h 3262438"/>
              <a:gd name="connsiteX18" fmla="*/ 578199 w 3565106"/>
              <a:gd name="connsiteY18" fmla="*/ 2320052 h 3262438"/>
              <a:gd name="connsiteX19" fmla="*/ 840832 w 3565106"/>
              <a:gd name="connsiteY19" fmla="*/ 2363823 h 3262438"/>
              <a:gd name="connsiteX20" fmla="*/ 1453641 w 3565106"/>
              <a:gd name="connsiteY20" fmla="*/ 3020394 h 3262438"/>
              <a:gd name="connsiteX21" fmla="*/ 2114600 w 3565106"/>
              <a:gd name="connsiteY21" fmla="*/ 2429480 h 3262438"/>
              <a:gd name="connsiteX22" fmla="*/ 1584958 w 3565106"/>
              <a:gd name="connsiteY22" fmla="*/ 1755401 h 3262438"/>
              <a:gd name="connsiteX23" fmla="*/ 1453641 w 3565106"/>
              <a:gd name="connsiteY23" fmla="*/ 1011288 h 3262438"/>
              <a:gd name="connsiteX24" fmla="*/ 2110223 w 3565106"/>
              <a:gd name="connsiteY24" fmla="*/ 1624087 h 3262438"/>
              <a:gd name="connsiteX25" fmla="*/ 2679261 w 3565106"/>
              <a:gd name="connsiteY25" fmla="*/ 2018029 h 3262438"/>
              <a:gd name="connsiteX26" fmla="*/ 3423387 w 3565106"/>
              <a:gd name="connsiteY26" fmla="*/ 1580316 h 3262438"/>
              <a:gd name="connsiteX27" fmla="*/ 3467159 w 3565106"/>
              <a:gd name="connsiteY27" fmla="*/ 875597 h 3262438"/>
              <a:gd name="connsiteX28" fmla="*/ 3506554 w 3565106"/>
              <a:gd name="connsiteY28" fmla="*/ 827448 h 3262438"/>
              <a:gd name="connsiteX0" fmla="*/ 3506554 w 3565106"/>
              <a:gd name="connsiteY0" fmla="*/ 827448 h 3262438"/>
              <a:gd name="connsiteX1" fmla="*/ 3397124 w 3565106"/>
              <a:gd name="connsiteY1" fmla="*/ 315323 h 3262438"/>
              <a:gd name="connsiteX2" fmla="*/ 2950648 w 3565106"/>
              <a:gd name="connsiteY2" fmla="*/ 30809 h 3262438"/>
              <a:gd name="connsiteX3" fmla="*/ 2793068 w 3565106"/>
              <a:gd name="connsiteY3" fmla="*/ 8924 h 3262438"/>
              <a:gd name="connsiteX4" fmla="*/ 2674884 w 3565106"/>
              <a:gd name="connsiteY4" fmla="*/ 245289 h 3262438"/>
              <a:gd name="connsiteX5" fmla="*/ 2841218 w 3565106"/>
              <a:gd name="connsiteY5" fmla="*/ 748660 h 3262438"/>
              <a:gd name="connsiteX6" fmla="*/ 2990043 w 3565106"/>
              <a:gd name="connsiteY6" fmla="*/ 941254 h 3262438"/>
              <a:gd name="connsiteX7" fmla="*/ 3265807 w 3565106"/>
              <a:gd name="connsiteY7" fmla="*/ 993779 h 3262438"/>
              <a:gd name="connsiteX8" fmla="*/ 2937516 w 3565106"/>
              <a:gd name="connsiteY8" fmla="*/ 1584693 h 3262438"/>
              <a:gd name="connsiteX9" fmla="*/ 2280935 w 3565106"/>
              <a:gd name="connsiteY9" fmla="*/ 753037 h 3262438"/>
              <a:gd name="connsiteX10" fmla="*/ 792682 w 3565106"/>
              <a:gd name="connsiteY10" fmla="*/ 840579 h 3262438"/>
              <a:gd name="connsiteX11" fmla="*/ 1230404 w 3565106"/>
              <a:gd name="connsiteY11" fmla="*/ 2328806 h 3262438"/>
              <a:gd name="connsiteX12" fmla="*/ 446883 w 3565106"/>
              <a:gd name="connsiteY12" fmla="*/ 1755401 h 3262438"/>
              <a:gd name="connsiteX13" fmla="*/ 271794 w 3565106"/>
              <a:gd name="connsiteY13" fmla="*/ 2411972 h 3262438"/>
              <a:gd name="connsiteX14" fmla="*/ 665743 w 3565106"/>
              <a:gd name="connsiteY14" fmla="*/ 3024771 h 3262438"/>
              <a:gd name="connsiteX15" fmla="*/ 52933 w 3565106"/>
              <a:gd name="connsiteY15" fmla="*/ 3024771 h 3262438"/>
              <a:gd name="connsiteX16" fmla="*/ 22293 w 3565106"/>
              <a:gd name="connsiteY16" fmla="*/ 3103559 h 3262438"/>
              <a:gd name="connsiteX17" fmla="*/ 928376 w 3565106"/>
              <a:gd name="connsiteY17" fmla="*/ 3107936 h 3262438"/>
              <a:gd name="connsiteX18" fmla="*/ 578199 w 3565106"/>
              <a:gd name="connsiteY18" fmla="*/ 2320052 h 3262438"/>
              <a:gd name="connsiteX19" fmla="*/ 840832 w 3565106"/>
              <a:gd name="connsiteY19" fmla="*/ 2363823 h 3262438"/>
              <a:gd name="connsiteX20" fmla="*/ 1453641 w 3565106"/>
              <a:gd name="connsiteY20" fmla="*/ 3020394 h 3262438"/>
              <a:gd name="connsiteX21" fmla="*/ 1584958 w 3565106"/>
              <a:gd name="connsiteY21" fmla="*/ 1755401 h 3262438"/>
              <a:gd name="connsiteX22" fmla="*/ 1453641 w 3565106"/>
              <a:gd name="connsiteY22" fmla="*/ 1011288 h 3262438"/>
              <a:gd name="connsiteX23" fmla="*/ 2110223 w 3565106"/>
              <a:gd name="connsiteY23" fmla="*/ 1624087 h 3262438"/>
              <a:gd name="connsiteX24" fmla="*/ 2679261 w 3565106"/>
              <a:gd name="connsiteY24" fmla="*/ 2018029 h 3262438"/>
              <a:gd name="connsiteX25" fmla="*/ 3423387 w 3565106"/>
              <a:gd name="connsiteY25" fmla="*/ 1580316 h 3262438"/>
              <a:gd name="connsiteX26" fmla="*/ 3467159 w 3565106"/>
              <a:gd name="connsiteY26" fmla="*/ 875597 h 3262438"/>
              <a:gd name="connsiteX27" fmla="*/ 3506554 w 3565106"/>
              <a:gd name="connsiteY27" fmla="*/ 827448 h 3262438"/>
              <a:gd name="connsiteX0" fmla="*/ 3453621 w 3512173"/>
              <a:gd name="connsiteY0" fmla="*/ 827448 h 3146534"/>
              <a:gd name="connsiteX1" fmla="*/ 3344191 w 3512173"/>
              <a:gd name="connsiteY1" fmla="*/ 315323 h 3146534"/>
              <a:gd name="connsiteX2" fmla="*/ 2897715 w 3512173"/>
              <a:gd name="connsiteY2" fmla="*/ 30809 h 3146534"/>
              <a:gd name="connsiteX3" fmla="*/ 2740135 w 3512173"/>
              <a:gd name="connsiteY3" fmla="*/ 8924 h 3146534"/>
              <a:gd name="connsiteX4" fmla="*/ 2621951 w 3512173"/>
              <a:gd name="connsiteY4" fmla="*/ 245289 h 3146534"/>
              <a:gd name="connsiteX5" fmla="*/ 2788285 w 3512173"/>
              <a:gd name="connsiteY5" fmla="*/ 748660 h 3146534"/>
              <a:gd name="connsiteX6" fmla="*/ 2937110 w 3512173"/>
              <a:gd name="connsiteY6" fmla="*/ 941254 h 3146534"/>
              <a:gd name="connsiteX7" fmla="*/ 3212874 w 3512173"/>
              <a:gd name="connsiteY7" fmla="*/ 993779 h 3146534"/>
              <a:gd name="connsiteX8" fmla="*/ 2884583 w 3512173"/>
              <a:gd name="connsiteY8" fmla="*/ 1584693 h 3146534"/>
              <a:gd name="connsiteX9" fmla="*/ 2228002 w 3512173"/>
              <a:gd name="connsiteY9" fmla="*/ 753037 h 3146534"/>
              <a:gd name="connsiteX10" fmla="*/ 739749 w 3512173"/>
              <a:gd name="connsiteY10" fmla="*/ 840579 h 3146534"/>
              <a:gd name="connsiteX11" fmla="*/ 1177471 w 3512173"/>
              <a:gd name="connsiteY11" fmla="*/ 2328806 h 3146534"/>
              <a:gd name="connsiteX12" fmla="*/ 393950 w 3512173"/>
              <a:gd name="connsiteY12" fmla="*/ 1755401 h 3146534"/>
              <a:gd name="connsiteX13" fmla="*/ 218861 w 3512173"/>
              <a:gd name="connsiteY13" fmla="*/ 2411972 h 3146534"/>
              <a:gd name="connsiteX14" fmla="*/ 612810 w 3512173"/>
              <a:gd name="connsiteY14" fmla="*/ 3024771 h 3146534"/>
              <a:gd name="connsiteX15" fmla="*/ 0 w 3512173"/>
              <a:gd name="connsiteY15" fmla="*/ 3024771 h 3146534"/>
              <a:gd name="connsiteX16" fmla="*/ 875443 w 3512173"/>
              <a:gd name="connsiteY16" fmla="*/ 3107936 h 3146534"/>
              <a:gd name="connsiteX17" fmla="*/ 525266 w 3512173"/>
              <a:gd name="connsiteY17" fmla="*/ 2320052 h 3146534"/>
              <a:gd name="connsiteX18" fmla="*/ 787899 w 3512173"/>
              <a:gd name="connsiteY18" fmla="*/ 2363823 h 3146534"/>
              <a:gd name="connsiteX19" fmla="*/ 1400708 w 3512173"/>
              <a:gd name="connsiteY19" fmla="*/ 3020394 h 3146534"/>
              <a:gd name="connsiteX20" fmla="*/ 1532025 w 3512173"/>
              <a:gd name="connsiteY20" fmla="*/ 1755401 h 3146534"/>
              <a:gd name="connsiteX21" fmla="*/ 1400708 w 3512173"/>
              <a:gd name="connsiteY21" fmla="*/ 1011288 h 3146534"/>
              <a:gd name="connsiteX22" fmla="*/ 2057290 w 3512173"/>
              <a:gd name="connsiteY22" fmla="*/ 1624087 h 3146534"/>
              <a:gd name="connsiteX23" fmla="*/ 2626328 w 3512173"/>
              <a:gd name="connsiteY23" fmla="*/ 2018029 h 3146534"/>
              <a:gd name="connsiteX24" fmla="*/ 3370454 w 3512173"/>
              <a:gd name="connsiteY24" fmla="*/ 1580316 h 3146534"/>
              <a:gd name="connsiteX25" fmla="*/ 3414226 w 3512173"/>
              <a:gd name="connsiteY25" fmla="*/ 875597 h 3146534"/>
              <a:gd name="connsiteX26" fmla="*/ 3453621 w 3512173"/>
              <a:gd name="connsiteY26" fmla="*/ 827448 h 3146534"/>
              <a:gd name="connsiteX0" fmla="*/ 3290534 w 3349086"/>
              <a:gd name="connsiteY0" fmla="*/ 827448 h 3164367"/>
              <a:gd name="connsiteX1" fmla="*/ 3181104 w 3349086"/>
              <a:gd name="connsiteY1" fmla="*/ 315323 h 3164367"/>
              <a:gd name="connsiteX2" fmla="*/ 2734628 w 3349086"/>
              <a:gd name="connsiteY2" fmla="*/ 30809 h 3164367"/>
              <a:gd name="connsiteX3" fmla="*/ 2577048 w 3349086"/>
              <a:gd name="connsiteY3" fmla="*/ 8924 h 3164367"/>
              <a:gd name="connsiteX4" fmla="*/ 2458864 w 3349086"/>
              <a:gd name="connsiteY4" fmla="*/ 245289 h 3164367"/>
              <a:gd name="connsiteX5" fmla="*/ 2625198 w 3349086"/>
              <a:gd name="connsiteY5" fmla="*/ 748660 h 3164367"/>
              <a:gd name="connsiteX6" fmla="*/ 2774023 w 3349086"/>
              <a:gd name="connsiteY6" fmla="*/ 941254 h 3164367"/>
              <a:gd name="connsiteX7" fmla="*/ 3049787 w 3349086"/>
              <a:gd name="connsiteY7" fmla="*/ 993779 h 3164367"/>
              <a:gd name="connsiteX8" fmla="*/ 2721496 w 3349086"/>
              <a:gd name="connsiteY8" fmla="*/ 1584693 h 3164367"/>
              <a:gd name="connsiteX9" fmla="*/ 2064915 w 3349086"/>
              <a:gd name="connsiteY9" fmla="*/ 753037 h 3164367"/>
              <a:gd name="connsiteX10" fmla="*/ 576662 w 3349086"/>
              <a:gd name="connsiteY10" fmla="*/ 840579 h 3164367"/>
              <a:gd name="connsiteX11" fmla="*/ 1014384 w 3349086"/>
              <a:gd name="connsiteY11" fmla="*/ 2328806 h 3164367"/>
              <a:gd name="connsiteX12" fmla="*/ 230863 w 3349086"/>
              <a:gd name="connsiteY12" fmla="*/ 1755401 h 3164367"/>
              <a:gd name="connsiteX13" fmla="*/ 55774 w 3349086"/>
              <a:gd name="connsiteY13" fmla="*/ 2411972 h 3164367"/>
              <a:gd name="connsiteX14" fmla="*/ 449723 w 3349086"/>
              <a:gd name="connsiteY14" fmla="*/ 3024771 h 3164367"/>
              <a:gd name="connsiteX15" fmla="*/ 712356 w 3349086"/>
              <a:gd name="connsiteY15" fmla="*/ 3107936 h 3164367"/>
              <a:gd name="connsiteX16" fmla="*/ 362179 w 3349086"/>
              <a:gd name="connsiteY16" fmla="*/ 2320052 h 3164367"/>
              <a:gd name="connsiteX17" fmla="*/ 624812 w 3349086"/>
              <a:gd name="connsiteY17" fmla="*/ 2363823 h 3164367"/>
              <a:gd name="connsiteX18" fmla="*/ 1237621 w 3349086"/>
              <a:gd name="connsiteY18" fmla="*/ 3020394 h 3164367"/>
              <a:gd name="connsiteX19" fmla="*/ 1368938 w 3349086"/>
              <a:gd name="connsiteY19" fmla="*/ 1755401 h 3164367"/>
              <a:gd name="connsiteX20" fmla="*/ 1237621 w 3349086"/>
              <a:gd name="connsiteY20" fmla="*/ 1011288 h 3164367"/>
              <a:gd name="connsiteX21" fmla="*/ 1894203 w 3349086"/>
              <a:gd name="connsiteY21" fmla="*/ 1624087 h 3164367"/>
              <a:gd name="connsiteX22" fmla="*/ 2463241 w 3349086"/>
              <a:gd name="connsiteY22" fmla="*/ 2018029 h 3164367"/>
              <a:gd name="connsiteX23" fmla="*/ 3207367 w 3349086"/>
              <a:gd name="connsiteY23" fmla="*/ 1580316 h 3164367"/>
              <a:gd name="connsiteX24" fmla="*/ 3251139 w 3349086"/>
              <a:gd name="connsiteY24" fmla="*/ 875597 h 3164367"/>
              <a:gd name="connsiteX25" fmla="*/ 3290534 w 3349086"/>
              <a:gd name="connsiteY25" fmla="*/ 827448 h 3164367"/>
              <a:gd name="connsiteX0" fmla="*/ 3277565 w 3336117"/>
              <a:gd name="connsiteY0" fmla="*/ 827448 h 3108289"/>
              <a:gd name="connsiteX1" fmla="*/ 3168135 w 3336117"/>
              <a:gd name="connsiteY1" fmla="*/ 315323 h 3108289"/>
              <a:gd name="connsiteX2" fmla="*/ 2721659 w 3336117"/>
              <a:gd name="connsiteY2" fmla="*/ 30809 h 3108289"/>
              <a:gd name="connsiteX3" fmla="*/ 2564079 w 3336117"/>
              <a:gd name="connsiteY3" fmla="*/ 8924 h 3108289"/>
              <a:gd name="connsiteX4" fmla="*/ 2445895 w 3336117"/>
              <a:gd name="connsiteY4" fmla="*/ 245289 h 3108289"/>
              <a:gd name="connsiteX5" fmla="*/ 2612229 w 3336117"/>
              <a:gd name="connsiteY5" fmla="*/ 748660 h 3108289"/>
              <a:gd name="connsiteX6" fmla="*/ 2761054 w 3336117"/>
              <a:gd name="connsiteY6" fmla="*/ 941254 h 3108289"/>
              <a:gd name="connsiteX7" fmla="*/ 3036818 w 3336117"/>
              <a:gd name="connsiteY7" fmla="*/ 993779 h 3108289"/>
              <a:gd name="connsiteX8" fmla="*/ 2708527 w 3336117"/>
              <a:gd name="connsiteY8" fmla="*/ 1584693 h 3108289"/>
              <a:gd name="connsiteX9" fmla="*/ 2051946 w 3336117"/>
              <a:gd name="connsiteY9" fmla="*/ 753037 h 3108289"/>
              <a:gd name="connsiteX10" fmla="*/ 563693 w 3336117"/>
              <a:gd name="connsiteY10" fmla="*/ 840579 h 3108289"/>
              <a:gd name="connsiteX11" fmla="*/ 1001415 w 3336117"/>
              <a:gd name="connsiteY11" fmla="*/ 2328806 h 3108289"/>
              <a:gd name="connsiteX12" fmla="*/ 217894 w 3336117"/>
              <a:gd name="connsiteY12" fmla="*/ 1755401 h 3108289"/>
              <a:gd name="connsiteX13" fmla="*/ 42805 w 3336117"/>
              <a:gd name="connsiteY13" fmla="*/ 2411972 h 3108289"/>
              <a:gd name="connsiteX14" fmla="*/ 699387 w 3336117"/>
              <a:gd name="connsiteY14" fmla="*/ 3107936 h 3108289"/>
              <a:gd name="connsiteX15" fmla="*/ 349210 w 3336117"/>
              <a:gd name="connsiteY15" fmla="*/ 2320052 h 3108289"/>
              <a:gd name="connsiteX16" fmla="*/ 611843 w 3336117"/>
              <a:gd name="connsiteY16" fmla="*/ 2363823 h 3108289"/>
              <a:gd name="connsiteX17" fmla="*/ 1224652 w 3336117"/>
              <a:gd name="connsiteY17" fmla="*/ 3020394 h 3108289"/>
              <a:gd name="connsiteX18" fmla="*/ 1355969 w 3336117"/>
              <a:gd name="connsiteY18" fmla="*/ 1755401 h 3108289"/>
              <a:gd name="connsiteX19" fmla="*/ 1224652 w 3336117"/>
              <a:gd name="connsiteY19" fmla="*/ 1011288 h 3108289"/>
              <a:gd name="connsiteX20" fmla="*/ 1881234 w 3336117"/>
              <a:gd name="connsiteY20" fmla="*/ 1624087 h 3108289"/>
              <a:gd name="connsiteX21" fmla="*/ 2450272 w 3336117"/>
              <a:gd name="connsiteY21" fmla="*/ 2018029 h 3108289"/>
              <a:gd name="connsiteX22" fmla="*/ 3194398 w 3336117"/>
              <a:gd name="connsiteY22" fmla="*/ 1580316 h 3108289"/>
              <a:gd name="connsiteX23" fmla="*/ 3238170 w 3336117"/>
              <a:gd name="connsiteY23" fmla="*/ 875597 h 3108289"/>
              <a:gd name="connsiteX24" fmla="*/ 3277565 w 3336117"/>
              <a:gd name="connsiteY24" fmla="*/ 827448 h 3108289"/>
              <a:gd name="connsiteX0" fmla="*/ 678766 w 3315496"/>
              <a:gd name="connsiteY0" fmla="*/ 3107936 h 3107936"/>
              <a:gd name="connsiteX1" fmla="*/ 328589 w 3315496"/>
              <a:gd name="connsiteY1" fmla="*/ 2320052 h 3107936"/>
              <a:gd name="connsiteX2" fmla="*/ 591222 w 3315496"/>
              <a:gd name="connsiteY2" fmla="*/ 2363823 h 3107936"/>
              <a:gd name="connsiteX3" fmla="*/ 1204031 w 3315496"/>
              <a:gd name="connsiteY3" fmla="*/ 3020394 h 3107936"/>
              <a:gd name="connsiteX4" fmla="*/ 1335348 w 3315496"/>
              <a:gd name="connsiteY4" fmla="*/ 1755401 h 3107936"/>
              <a:gd name="connsiteX5" fmla="*/ 1204031 w 3315496"/>
              <a:gd name="connsiteY5" fmla="*/ 1011288 h 3107936"/>
              <a:gd name="connsiteX6" fmla="*/ 1860613 w 3315496"/>
              <a:gd name="connsiteY6" fmla="*/ 1624087 h 3107936"/>
              <a:gd name="connsiteX7" fmla="*/ 2429651 w 3315496"/>
              <a:gd name="connsiteY7" fmla="*/ 2018029 h 3107936"/>
              <a:gd name="connsiteX8" fmla="*/ 3173777 w 3315496"/>
              <a:gd name="connsiteY8" fmla="*/ 1580316 h 3107936"/>
              <a:gd name="connsiteX9" fmla="*/ 3217549 w 3315496"/>
              <a:gd name="connsiteY9" fmla="*/ 875597 h 3107936"/>
              <a:gd name="connsiteX10" fmla="*/ 3256944 w 3315496"/>
              <a:gd name="connsiteY10" fmla="*/ 827448 h 3107936"/>
              <a:gd name="connsiteX11" fmla="*/ 3147514 w 3315496"/>
              <a:gd name="connsiteY11" fmla="*/ 315323 h 3107936"/>
              <a:gd name="connsiteX12" fmla="*/ 2701038 w 3315496"/>
              <a:gd name="connsiteY12" fmla="*/ 30809 h 3107936"/>
              <a:gd name="connsiteX13" fmla="*/ 2543458 w 3315496"/>
              <a:gd name="connsiteY13" fmla="*/ 8924 h 3107936"/>
              <a:gd name="connsiteX14" fmla="*/ 2425274 w 3315496"/>
              <a:gd name="connsiteY14" fmla="*/ 245289 h 3107936"/>
              <a:gd name="connsiteX15" fmla="*/ 2591608 w 3315496"/>
              <a:gd name="connsiteY15" fmla="*/ 748660 h 3107936"/>
              <a:gd name="connsiteX16" fmla="*/ 2740433 w 3315496"/>
              <a:gd name="connsiteY16" fmla="*/ 941254 h 3107936"/>
              <a:gd name="connsiteX17" fmla="*/ 3016197 w 3315496"/>
              <a:gd name="connsiteY17" fmla="*/ 993779 h 3107936"/>
              <a:gd name="connsiteX18" fmla="*/ 2687906 w 3315496"/>
              <a:gd name="connsiteY18" fmla="*/ 1584693 h 3107936"/>
              <a:gd name="connsiteX19" fmla="*/ 2031325 w 3315496"/>
              <a:gd name="connsiteY19" fmla="*/ 753037 h 3107936"/>
              <a:gd name="connsiteX20" fmla="*/ 543072 w 3315496"/>
              <a:gd name="connsiteY20" fmla="*/ 840579 h 3107936"/>
              <a:gd name="connsiteX21" fmla="*/ 980794 w 3315496"/>
              <a:gd name="connsiteY21" fmla="*/ 2328806 h 3107936"/>
              <a:gd name="connsiteX22" fmla="*/ 197273 w 3315496"/>
              <a:gd name="connsiteY22" fmla="*/ 1755401 h 3107936"/>
              <a:gd name="connsiteX23" fmla="*/ 113624 w 3315496"/>
              <a:gd name="connsiteY23" fmla="*/ 2503412 h 3107936"/>
              <a:gd name="connsiteX0" fmla="*/ 328589 w 3315496"/>
              <a:gd name="connsiteY0" fmla="*/ 2320052 h 3031930"/>
              <a:gd name="connsiteX1" fmla="*/ 591222 w 3315496"/>
              <a:gd name="connsiteY1" fmla="*/ 2363823 h 3031930"/>
              <a:gd name="connsiteX2" fmla="*/ 1204031 w 3315496"/>
              <a:gd name="connsiteY2" fmla="*/ 3020394 h 3031930"/>
              <a:gd name="connsiteX3" fmla="*/ 1335348 w 3315496"/>
              <a:gd name="connsiteY3" fmla="*/ 1755401 h 3031930"/>
              <a:gd name="connsiteX4" fmla="*/ 1204031 w 3315496"/>
              <a:gd name="connsiteY4" fmla="*/ 1011288 h 3031930"/>
              <a:gd name="connsiteX5" fmla="*/ 1860613 w 3315496"/>
              <a:gd name="connsiteY5" fmla="*/ 1624087 h 3031930"/>
              <a:gd name="connsiteX6" fmla="*/ 2429651 w 3315496"/>
              <a:gd name="connsiteY6" fmla="*/ 2018029 h 3031930"/>
              <a:gd name="connsiteX7" fmla="*/ 3173777 w 3315496"/>
              <a:gd name="connsiteY7" fmla="*/ 1580316 h 3031930"/>
              <a:gd name="connsiteX8" fmla="*/ 3217549 w 3315496"/>
              <a:gd name="connsiteY8" fmla="*/ 875597 h 3031930"/>
              <a:gd name="connsiteX9" fmla="*/ 3256944 w 3315496"/>
              <a:gd name="connsiteY9" fmla="*/ 827448 h 3031930"/>
              <a:gd name="connsiteX10" fmla="*/ 3147514 w 3315496"/>
              <a:gd name="connsiteY10" fmla="*/ 315323 h 3031930"/>
              <a:gd name="connsiteX11" fmla="*/ 2701038 w 3315496"/>
              <a:gd name="connsiteY11" fmla="*/ 30809 h 3031930"/>
              <a:gd name="connsiteX12" fmla="*/ 2543458 w 3315496"/>
              <a:gd name="connsiteY12" fmla="*/ 8924 h 3031930"/>
              <a:gd name="connsiteX13" fmla="*/ 2425274 w 3315496"/>
              <a:gd name="connsiteY13" fmla="*/ 245289 h 3031930"/>
              <a:gd name="connsiteX14" fmla="*/ 2591608 w 3315496"/>
              <a:gd name="connsiteY14" fmla="*/ 748660 h 3031930"/>
              <a:gd name="connsiteX15" fmla="*/ 2740433 w 3315496"/>
              <a:gd name="connsiteY15" fmla="*/ 941254 h 3031930"/>
              <a:gd name="connsiteX16" fmla="*/ 3016197 w 3315496"/>
              <a:gd name="connsiteY16" fmla="*/ 993779 h 3031930"/>
              <a:gd name="connsiteX17" fmla="*/ 2687906 w 3315496"/>
              <a:gd name="connsiteY17" fmla="*/ 1584693 h 3031930"/>
              <a:gd name="connsiteX18" fmla="*/ 2031325 w 3315496"/>
              <a:gd name="connsiteY18" fmla="*/ 753037 h 3031930"/>
              <a:gd name="connsiteX19" fmla="*/ 543072 w 3315496"/>
              <a:gd name="connsiteY19" fmla="*/ 840579 h 3031930"/>
              <a:gd name="connsiteX20" fmla="*/ 980794 w 3315496"/>
              <a:gd name="connsiteY20" fmla="*/ 2328806 h 3031930"/>
              <a:gd name="connsiteX21" fmla="*/ 197273 w 3315496"/>
              <a:gd name="connsiteY21" fmla="*/ 1755401 h 3031930"/>
              <a:gd name="connsiteX22" fmla="*/ 113624 w 3315496"/>
              <a:gd name="connsiteY22" fmla="*/ 2503412 h 3031930"/>
              <a:gd name="connsiteX0" fmla="*/ 131316 w 3118223"/>
              <a:gd name="connsiteY0" fmla="*/ 2320052 h 3031930"/>
              <a:gd name="connsiteX1" fmla="*/ 393949 w 3118223"/>
              <a:gd name="connsiteY1" fmla="*/ 2363823 h 3031930"/>
              <a:gd name="connsiteX2" fmla="*/ 1006758 w 3118223"/>
              <a:gd name="connsiteY2" fmla="*/ 3020394 h 3031930"/>
              <a:gd name="connsiteX3" fmla="*/ 1138075 w 3118223"/>
              <a:gd name="connsiteY3" fmla="*/ 1755401 h 3031930"/>
              <a:gd name="connsiteX4" fmla="*/ 1006758 w 3118223"/>
              <a:gd name="connsiteY4" fmla="*/ 1011288 h 3031930"/>
              <a:gd name="connsiteX5" fmla="*/ 1663340 w 3118223"/>
              <a:gd name="connsiteY5" fmla="*/ 1624087 h 3031930"/>
              <a:gd name="connsiteX6" fmla="*/ 2232378 w 3118223"/>
              <a:gd name="connsiteY6" fmla="*/ 2018029 h 3031930"/>
              <a:gd name="connsiteX7" fmla="*/ 2976504 w 3118223"/>
              <a:gd name="connsiteY7" fmla="*/ 1580316 h 3031930"/>
              <a:gd name="connsiteX8" fmla="*/ 3020276 w 3118223"/>
              <a:gd name="connsiteY8" fmla="*/ 875597 h 3031930"/>
              <a:gd name="connsiteX9" fmla="*/ 3059671 w 3118223"/>
              <a:gd name="connsiteY9" fmla="*/ 827448 h 3031930"/>
              <a:gd name="connsiteX10" fmla="*/ 2950241 w 3118223"/>
              <a:gd name="connsiteY10" fmla="*/ 315323 h 3031930"/>
              <a:gd name="connsiteX11" fmla="*/ 2503765 w 3118223"/>
              <a:gd name="connsiteY11" fmla="*/ 30809 h 3031930"/>
              <a:gd name="connsiteX12" fmla="*/ 2346185 w 3118223"/>
              <a:gd name="connsiteY12" fmla="*/ 8924 h 3031930"/>
              <a:gd name="connsiteX13" fmla="*/ 2228001 w 3118223"/>
              <a:gd name="connsiteY13" fmla="*/ 245289 h 3031930"/>
              <a:gd name="connsiteX14" fmla="*/ 2394335 w 3118223"/>
              <a:gd name="connsiteY14" fmla="*/ 748660 h 3031930"/>
              <a:gd name="connsiteX15" fmla="*/ 2543160 w 3118223"/>
              <a:gd name="connsiteY15" fmla="*/ 941254 h 3031930"/>
              <a:gd name="connsiteX16" fmla="*/ 2818924 w 3118223"/>
              <a:gd name="connsiteY16" fmla="*/ 993779 h 3031930"/>
              <a:gd name="connsiteX17" fmla="*/ 2490633 w 3118223"/>
              <a:gd name="connsiteY17" fmla="*/ 1584693 h 3031930"/>
              <a:gd name="connsiteX18" fmla="*/ 1834052 w 3118223"/>
              <a:gd name="connsiteY18" fmla="*/ 753037 h 3031930"/>
              <a:gd name="connsiteX19" fmla="*/ 345799 w 3118223"/>
              <a:gd name="connsiteY19" fmla="*/ 840579 h 3031930"/>
              <a:gd name="connsiteX20" fmla="*/ 783521 w 3118223"/>
              <a:gd name="connsiteY20" fmla="*/ 2328806 h 3031930"/>
              <a:gd name="connsiteX21" fmla="*/ 0 w 3118223"/>
              <a:gd name="connsiteY21" fmla="*/ 1755401 h 3031930"/>
              <a:gd name="connsiteX0" fmla="*/ 393949 w 3118223"/>
              <a:gd name="connsiteY0" fmla="*/ 2363823 h 3031930"/>
              <a:gd name="connsiteX1" fmla="*/ 1006758 w 3118223"/>
              <a:gd name="connsiteY1" fmla="*/ 3020394 h 3031930"/>
              <a:gd name="connsiteX2" fmla="*/ 1138075 w 3118223"/>
              <a:gd name="connsiteY2" fmla="*/ 1755401 h 3031930"/>
              <a:gd name="connsiteX3" fmla="*/ 1006758 w 3118223"/>
              <a:gd name="connsiteY3" fmla="*/ 1011288 h 3031930"/>
              <a:gd name="connsiteX4" fmla="*/ 1663340 w 3118223"/>
              <a:gd name="connsiteY4" fmla="*/ 1624087 h 3031930"/>
              <a:gd name="connsiteX5" fmla="*/ 2232378 w 3118223"/>
              <a:gd name="connsiteY5" fmla="*/ 2018029 h 3031930"/>
              <a:gd name="connsiteX6" fmla="*/ 2976504 w 3118223"/>
              <a:gd name="connsiteY6" fmla="*/ 1580316 h 3031930"/>
              <a:gd name="connsiteX7" fmla="*/ 3020276 w 3118223"/>
              <a:gd name="connsiteY7" fmla="*/ 875597 h 3031930"/>
              <a:gd name="connsiteX8" fmla="*/ 3059671 w 3118223"/>
              <a:gd name="connsiteY8" fmla="*/ 827448 h 3031930"/>
              <a:gd name="connsiteX9" fmla="*/ 2950241 w 3118223"/>
              <a:gd name="connsiteY9" fmla="*/ 315323 h 3031930"/>
              <a:gd name="connsiteX10" fmla="*/ 2503765 w 3118223"/>
              <a:gd name="connsiteY10" fmla="*/ 30809 h 3031930"/>
              <a:gd name="connsiteX11" fmla="*/ 2346185 w 3118223"/>
              <a:gd name="connsiteY11" fmla="*/ 8924 h 3031930"/>
              <a:gd name="connsiteX12" fmla="*/ 2228001 w 3118223"/>
              <a:gd name="connsiteY12" fmla="*/ 245289 h 3031930"/>
              <a:gd name="connsiteX13" fmla="*/ 2394335 w 3118223"/>
              <a:gd name="connsiteY13" fmla="*/ 748660 h 3031930"/>
              <a:gd name="connsiteX14" fmla="*/ 2543160 w 3118223"/>
              <a:gd name="connsiteY14" fmla="*/ 941254 h 3031930"/>
              <a:gd name="connsiteX15" fmla="*/ 2818924 w 3118223"/>
              <a:gd name="connsiteY15" fmla="*/ 993779 h 3031930"/>
              <a:gd name="connsiteX16" fmla="*/ 2490633 w 3118223"/>
              <a:gd name="connsiteY16" fmla="*/ 1584693 h 3031930"/>
              <a:gd name="connsiteX17" fmla="*/ 1834052 w 3118223"/>
              <a:gd name="connsiteY17" fmla="*/ 753037 h 3031930"/>
              <a:gd name="connsiteX18" fmla="*/ 345799 w 3118223"/>
              <a:gd name="connsiteY18" fmla="*/ 840579 h 3031930"/>
              <a:gd name="connsiteX19" fmla="*/ 783521 w 3118223"/>
              <a:gd name="connsiteY19" fmla="*/ 2328806 h 3031930"/>
              <a:gd name="connsiteX20" fmla="*/ 0 w 3118223"/>
              <a:gd name="connsiteY20" fmla="*/ 1755401 h 3031930"/>
              <a:gd name="connsiteX0" fmla="*/ 77405 w 2801679"/>
              <a:gd name="connsiteY0" fmla="*/ 2363823 h 3031930"/>
              <a:gd name="connsiteX1" fmla="*/ 690214 w 2801679"/>
              <a:gd name="connsiteY1" fmla="*/ 3020394 h 3031930"/>
              <a:gd name="connsiteX2" fmla="*/ 821531 w 2801679"/>
              <a:gd name="connsiteY2" fmla="*/ 1755401 h 3031930"/>
              <a:gd name="connsiteX3" fmla="*/ 690214 w 2801679"/>
              <a:gd name="connsiteY3" fmla="*/ 1011288 h 3031930"/>
              <a:gd name="connsiteX4" fmla="*/ 1346796 w 2801679"/>
              <a:gd name="connsiteY4" fmla="*/ 1624087 h 3031930"/>
              <a:gd name="connsiteX5" fmla="*/ 1915834 w 2801679"/>
              <a:gd name="connsiteY5" fmla="*/ 2018029 h 3031930"/>
              <a:gd name="connsiteX6" fmla="*/ 2659960 w 2801679"/>
              <a:gd name="connsiteY6" fmla="*/ 1580316 h 3031930"/>
              <a:gd name="connsiteX7" fmla="*/ 2703732 w 2801679"/>
              <a:gd name="connsiteY7" fmla="*/ 875597 h 3031930"/>
              <a:gd name="connsiteX8" fmla="*/ 2743127 w 2801679"/>
              <a:gd name="connsiteY8" fmla="*/ 827448 h 3031930"/>
              <a:gd name="connsiteX9" fmla="*/ 2633697 w 2801679"/>
              <a:gd name="connsiteY9" fmla="*/ 315323 h 3031930"/>
              <a:gd name="connsiteX10" fmla="*/ 2187221 w 2801679"/>
              <a:gd name="connsiteY10" fmla="*/ 30809 h 3031930"/>
              <a:gd name="connsiteX11" fmla="*/ 2029641 w 2801679"/>
              <a:gd name="connsiteY11" fmla="*/ 8924 h 3031930"/>
              <a:gd name="connsiteX12" fmla="*/ 1911457 w 2801679"/>
              <a:gd name="connsiteY12" fmla="*/ 245289 h 3031930"/>
              <a:gd name="connsiteX13" fmla="*/ 2077791 w 2801679"/>
              <a:gd name="connsiteY13" fmla="*/ 748660 h 3031930"/>
              <a:gd name="connsiteX14" fmla="*/ 2226616 w 2801679"/>
              <a:gd name="connsiteY14" fmla="*/ 941254 h 3031930"/>
              <a:gd name="connsiteX15" fmla="*/ 2502380 w 2801679"/>
              <a:gd name="connsiteY15" fmla="*/ 993779 h 3031930"/>
              <a:gd name="connsiteX16" fmla="*/ 2174089 w 2801679"/>
              <a:gd name="connsiteY16" fmla="*/ 1584693 h 3031930"/>
              <a:gd name="connsiteX17" fmla="*/ 1517508 w 2801679"/>
              <a:gd name="connsiteY17" fmla="*/ 753037 h 3031930"/>
              <a:gd name="connsiteX18" fmla="*/ 29255 w 2801679"/>
              <a:gd name="connsiteY18" fmla="*/ 840579 h 3031930"/>
              <a:gd name="connsiteX19" fmla="*/ 466977 w 2801679"/>
              <a:gd name="connsiteY19" fmla="*/ 2328806 h 3031930"/>
              <a:gd name="connsiteX0" fmla="*/ 690214 w 2801679"/>
              <a:gd name="connsiteY0" fmla="*/ 3020394 h 3020394"/>
              <a:gd name="connsiteX1" fmla="*/ 821531 w 2801679"/>
              <a:gd name="connsiteY1" fmla="*/ 1755401 h 3020394"/>
              <a:gd name="connsiteX2" fmla="*/ 690214 w 2801679"/>
              <a:gd name="connsiteY2" fmla="*/ 1011288 h 3020394"/>
              <a:gd name="connsiteX3" fmla="*/ 1346796 w 2801679"/>
              <a:gd name="connsiteY3" fmla="*/ 1624087 h 3020394"/>
              <a:gd name="connsiteX4" fmla="*/ 1915834 w 2801679"/>
              <a:gd name="connsiteY4" fmla="*/ 2018029 h 3020394"/>
              <a:gd name="connsiteX5" fmla="*/ 2659960 w 2801679"/>
              <a:gd name="connsiteY5" fmla="*/ 1580316 h 3020394"/>
              <a:gd name="connsiteX6" fmla="*/ 2703732 w 2801679"/>
              <a:gd name="connsiteY6" fmla="*/ 875597 h 3020394"/>
              <a:gd name="connsiteX7" fmla="*/ 2743127 w 2801679"/>
              <a:gd name="connsiteY7" fmla="*/ 827448 h 3020394"/>
              <a:gd name="connsiteX8" fmla="*/ 2633697 w 2801679"/>
              <a:gd name="connsiteY8" fmla="*/ 315323 h 3020394"/>
              <a:gd name="connsiteX9" fmla="*/ 2187221 w 2801679"/>
              <a:gd name="connsiteY9" fmla="*/ 30809 h 3020394"/>
              <a:gd name="connsiteX10" fmla="*/ 2029641 w 2801679"/>
              <a:gd name="connsiteY10" fmla="*/ 8924 h 3020394"/>
              <a:gd name="connsiteX11" fmla="*/ 1911457 w 2801679"/>
              <a:gd name="connsiteY11" fmla="*/ 245289 h 3020394"/>
              <a:gd name="connsiteX12" fmla="*/ 2077791 w 2801679"/>
              <a:gd name="connsiteY12" fmla="*/ 748660 h 3020394"/>
              <a:gd name="connsiteX13" fmla="*/ 2226616 w 2801679"/>
              <a:gd name="connsiteY13" fmla="*/ 941254 h 3020394"/>
              <a:gd name="connsiteX14" fmla="*/ 2502380 w 2801679"/>
              <a:gd name="connsiteY14" fmla="*/ 993779 h 3020394"/>
              <a:gd name="connsiteX15" fmla="*/ 2174089 w 2801679"/>
              <a:gd name="connsiteY15" fmla="*/ 1584693 h 3020394"/>
              <a:gd name="connsiteX16" fmla="*/ 1517508 w 2801679"/>
              <a:gd name="connsiteY16" fmla="*/ 753037 h 3020394"/>
              <a:gd name="connsiteX17" fmla="*/ 29255 w 2801679"/>
              <a:gd name="connsiteY17" fmla="*/ 840579 h 3020394"/>
              <a:gd name="connsiteX18" fmla="*/ 466977 w 2801679"/>
              <a:gd name="connsiteY18" fmla="*/ 2328806 h 3020394"/>
              <a:gd name="connsiteX0" fmla="*/ 821531 w 2801679"/>
              <a:gd name="connsiteY0" fmla="*/ 1755401 h 2328806"/>
              <a:gd name="connsiteX1" fmla="*/ 690214 w 2801679"/>
              <a:gd name="connsiteY1" fmla="*/ 1011288 h 2328806"/>
              <a:gd name="connsiteX2" fmla="*/ 1346796 w 2801679"/>
              <a:gd name="connsiteY2" fmla="*/ 1624087 h 2328806"/>
              <a:gd name="connsiteX3" fmla="*/ 1915834 w 2801679"/>
              <a:gd name="connsiteY3" fmla="*/ 2018029 h 2328806"/>
              <a:gd name="connsiteX4" fmla="*/ 2659960 w 2801679"/>
              <a:gd name="connsiteY4" fmla="*/ 1580316 h 2328806"/>
              <a:gd name="connsiteX5" fmla="*/ 2703732 w 2801679"/>
              <a:gd name="connsiteY5" fmla="*/ 875597 h 2328806"/>
              <a:gd name="connsiteX6" fmla="*/ 2743127 w 2801679"/>
              <a:gd name="connsiteY6" fmla="*/ 827448 h 2328806"/>
              <a:gd name="connsiteX7" fmla="*/ 2633697 w 2801679"/>
              <a:gd name="connsiteY7" fmla="*/ 315323 h 2328806"/>
              <a:gd name="connsiteX8" fmla="*/ 2187221 w 2801679"/>
              <a:gd name="connsiteY8" fmla="*/ 30809 h 2328806"/>
              <a:gd name="connsiteX9" fmla="*/ 2029641 w 2801679"/>
              <a:gd name="connsiteY9" fmla="*/ 8924 h 2328806"/>
              <a:gd name="connsiteX10" fmla="*/ 1911457 w 2801679"/>
              <a:gd name="connsiteY10" fmla="*/ 245289 h 2328806"/>
              <a:gd name="connsiteX11" fmla="*/ 2077791 w 2801679"/>
              <a:gd name="connsiteY11" fmla="*/ 748660 h 2328806"/>
              <a:gd name="connsiteX12" fmla="*/ 2226616 w 2801679"/>
              <a:gd name="connsiteY12" fmla="*/ 941254 h 2328806"/>
              <a:gd name="connsiteX13" fmla="*/ 2502380 w 2801679"/>
              <a:gd name="connsiteY13" fmla="*/ 993779 h 2328806"/>
              <a:gd name="connsiteX14" fmla="*/ 2174089 w 2801679"/>
              <a:gd name="connsiteY14" fmla="*/ 1584693 h 2328806"/>
              <a:gd name="connsiteX15" fmla="*/ 1517508 w 2801679"/>
              <a:gd name="connsiteY15" fmla="*/ 753037 h 2328806"/>
              <a:gd name="connsiteX16" fmla="*/ 29255 w 2801679"/>
              <a:gd name="connsiteY16" fmla="*/ 840579 h 2328806"/>
              <a:gd name="connsiteX17" fmla="*/ 466977 w 2801679"/>
              <a:gd name="connsiteY17" fmla="*/ 2328806 h 2328806"/>
              <a:gd name="connsiteX0" fmla="*/ 792276 w 2772424"/>
              <a:gd name="connsiteY0" fmla="*/ 1755401 h 2022446"/>
              <a:gd name="connsiteX1" fmla="*/ 660959 w 2772424"/>
              <a:gd name="connsiteY1" fmla="*/ 1011288 h 2022446"/>
              <a:gd name="connsiteX2" fmla="*/ 1317541 w 2772424"/>
              <a:gd name="connsiteY2" fmla="*/ 1624087 h 2022446"/>
              <a:gd name="connsiteX3" fmla="*/ 1886579 w 2772424"/>
              <a:gd name="connsiteY3" fmla="*/ 2018029 h 2022446"/>
              <a:gd name="connsiteX4" fmla="*/ 2630705 w 2772424"/>
              <a:gd name="connsiteY4" fmla="*/ 1580316 h 2022446"/>
              <a:gd name="connsiteX5" fmla="*/ 2674477 w 2772424"/>
              <a:gd name="connsiteY5" fmla="*/ 875597 h 2022446"/>
              <a:gd name="connsiteX6" fmla="*/ 2713872 w 2772424"/>
              <a:gd name="connsiteY6" fmla="*/ 827448 h 2022446"/>
              <a:gd name="connsiteX7" fmla="*/ 2604442 w 2772424"/>
              <a:gd name="connsiteY7" fmla="*/ 315323 h 2022446"/>
              <a:gd name="connsiteX8" fmla="*/ 2157966 w 2772424"/>
              <a:gd name="connsiteY8" fmla="*/ 30809 h 2022446"/>
              <a:gd name="connsiteX9" fmla="*/ 2000386 w 2772424"/>
              <a:gd name="connsiteY9" fmla="*/ 8924 h 2022446"/>
              <a:gd name="connsiteX10" fmla="*/ 1882202 w 2772424"/>
              <a:gd name="connsiteY10" fmla="*/ 245289 h 2022446"/>
              <a:gd name="connsiteX11" fmla="*/ 2048536 w 2772424"/>
              <a:gd name="connsiteY11" fmla="*/ 748660 h 2022446"/>
              <a:gd name="connsiteX12" fmla="*/ 2197361 w 2772424"/>
              <a:gd name="connsiteY12" fmla="*/ 941254 h 2022446"/>
              <a:gd name="connsiteX13" fmla="*/ 2473125 w 2772424"/>
              <a:gd name="connsiteY13" fmla="*/ 993779 h 2022446"/>
              <a:gd name="connsiteX14" fmla="*/ 2144834 w 2772424"/>
              <a:gd name="connsiteY14" fmla="*/ 1584693 h 2022446"/>
              <a:gd name="connsiteX15" fmla="*/ 1488253 w 2772424"/>
              <a:gd name="connsiteY15" fmla="*/ 753037 h 2022446"/>
              <a:gd name="connsiteX16" fmla="*/ 0 w 2772424"/>
              <a:gd name="connsiteY16" fmla="*/ 840579 h 2022446"/>
              <a:gd name="connsiteX0" fmla="*/ 660959 w 2772424"/>
              <a:gd name="connsiteY0" fmla="*/ 1011288 h 2022446"/>
              <a:gd name="connsiteX1" fmla="*/ 1317541 w 2772424"/>
              <a:gd name="connsiteY1" fmla="*/ 1624087 h 2022446"/>
              <a:gd name="connsiteX2" fmla="*/ 1886579 w 2772424"/>
              <a:gd name="connsiteY2" fmla="*/ 2018029 h 2022446"/>
              <a:gd name="connsiteX3" fmla="*/ 2630705 w 2772424"/>
              <a:gd name="connsiteY3" fmla="*/ 1580316 h 2022446"/>
              <a:gd name="connsiteX4" fmla="*/ 2674477 w 2772424"/>
              <a:gd name="connsiteY4" fmla="*/ 875597 h 2022446"/>
              <a:gd name="connsiteX5" fmla="*/ 2713872 w 2772424"/>
              <a:gd name="connsiteY5" fmla="*/ 827448 h 2022446"/>
              <a:gd name="connsiteX6" fmla="*/ 2604442 w 2772424"/>
              <a:gd name="connsiteY6" fmla="*/ 315323 h 2022446"/>
              <a:gd name="connsiteX7" fmla="*/ 2157966 w 2772424"/>
              <a:gd name="connsiteY7" fmla="*/ 30809 h 2022446"/>
              <a:gd name="connsiteX8" fmla="*/ 2000386 w 2772424"/>
              <a:gd name="connsiteY8" fmla="*/ 8924 h 2022446"/>
              <a:gd name="connsiteX9" fmla="*/ 1882202 w 2772424"/>
              <a:gd name="connsiteY9" fmla="*/ 245289 h 2022446"/>
              <a:gd name="connsiteX10" fmla="*/ 2048536 w 2772424"/>
              <a:gd name="connsiteY10" fmla="*/ 748660 h 2022446"/>
              <a:gd name="connsiteX11" fmla="*/ 2197361 w 2772424"/>
              <a:gd name="connsiteY11" fmla="*/ 941254 h 2022446"/>
              <a:gd name="connsiteX12" fmla="*/ 2473125 w 2772424"/>
              <a:gd name="connsiteY12" fmla="*/ 993779 h 2022446"/>
              <a:gd name="connsiteX13" fmla="*/ 2144834 w 2772424"/>
              <a:gd name="connsiteY13" fmla="*/ 1584693 h 2022446"/>
              <a:gd name="connsiteX14" fmla="*/ 1488253 w 2772424"/>
              <a:gd name="connsiteY14" fmla="*/ 753037 h 2022446"/>
              <a:gd name="connsiteX15" fmla="*/ 0 w 2772424"/>
              <a:gd name="connsiteY15" fmla="*/ 840579 h 2022446"/>
              <a:gd name="connsiteX0" fmla="*/ 116673 w 2228138"/>
              <a:gd name="connsiteY0" fmla="*/ 1011288 h 2022446"/>
              <a:gd name="connsiteX1" fmla="*/ 773255 w 2228138"/>
              <a:gd name="connsiteY1" fmla="*/ 1624087 h 2022446"/>
              <a:gd name="connsiteX2" fmla="*/ 1342293 w 2228138"/>
              <a:gd name="connsiteY2" fmla="*/ 2018029 h 2022446"/>
              <a:gd name="connsiteX3" fmla="*/ 2086419 w 2228138"/>
              <a:gd name="connsiteY3" fmla="*/ 1580316 h 2022446"/>
              <a:gd name="connsiteX4" fmla="*/ 2130191 w 2228138"/>
              <a:gd name="connsiteY4" fmla="*/ 875597 h 2022446"/>
              <a:gd name="connsiteX5" fmla="*/ 2169586 w 2228138"/>
              <a:gd name="connsiteY5" fmla="*/ 827448 h 2022446"/>
              <a:gd name="connsiteX6" fmla="*/ 2060156 w 2228138"/>
              <a:gd name="connsiteY6" fmla="*/ 315323 h 2022446"/>
              <a:gd name="connsiteX7" fmla="*/ 1613680 w 2228138"/>
              <a:gd name="connsiteY7" fmla="*/ 30809 h 2022446"/>
              <a:gd name="connsiteX8" fmla="*/ 1456100 w 2228138"/>
              <a:gd name="connsiteY8" fmla="*/ 8924 h 2022446"/>
              <a:gd name="connsiteX9" fmla="*/ 1337916 w 2228138"/>
              <a:gd name="connsiteY9" fmla="*/ 245289 h 2022446"/>
              <a:gd name="connsiteX10" fmla="*/ 1504250 w 2228138"/>
              <a:gd name="connsiteY10" fmla="*/ 748660 h 2022446"/>
              <a:gd name="connsiteX11" fmla="*/ 1653075 w 2228138"/>
              <a:gd name="connsiteY11" fmla="*/ 941254 h 2022446"/>
              <a:gd name="connsiteX12" fmla="*/ 1928839 w 2228138"/>
              <a:gd name="connsiteY12" fmla="*/ 993779 h 2022446"/>
              <a:gd name="connsiteX13" fmla="*/ 1600548 w 2228138"/>
              <a:gd name="connsiteY13" fmla="*/ 1584693 h 2022446"/>
              <a:gd name="connsiteX14" fmla="*/ 943967 w 2228138"/>
              <a:gd name="connsiteY14" fmla="*/ 753037 h 2022446"/>
              <a:gd name="connsiteX15" fmla="*/ 0 w 2228138"/>
              <a:gd name="connsiteY15" fmla="*/ 503122 h 2022446"/>
              <a:gd name="connsiteX0" fmla="*/ 149330 w 2260795"/>
              <a:gd name="connsiteY0" fmla="*/ 1011288 h 2022446"/>
              <a:gd name="connsiteX1" fmla="*/ 805912 w 2260795"/>
              <a:gd name="connsiteY1" fmla="*/ 1624087 h 2022446"/>
              <a:gd name="connsiteX2" fmla="*/ 1374950 w 2260795"/>
              <a:gd name="connsiteY2" fmla="*/ 2018029 h 2022446"/>
              <a:gd name="connsiteX3" fmla="*/ 2119076 w 2260795"/>
              <a:gd name="connsiteY3" fmla="*/ 1580316 h 2022446"/>
              <a:gd name="connsiteX4" fmla="*/ 2162848 w 2260795"/>
              <a:gd name="connsiteY4" fmla="*/ 875597 h 2022446"/>
              <a:gd name="connsiteX5" fmla="*/ 2202243 w 2260795"/>
              <a:gd name="connsiteY5" fmla="*/ 827448 h 2022446"/>
              <a:gd name="connsiteX6" fmla="*/ 2092813 w 2260795"/>
              <a:gd name="connsiteY6" fmla="*/ 315323 h 2022446"/>
              <a:gd name="connsiteX7" fmla="*/ 1646337 w 2260795"/>
              <a:gd name="connsiteY7" fmla="*/ 30809 h 2022446"/>
              <a:gd name="connsiteX8" fmla="*/ 1488757 w 2260795"/>
              <a:gd name="connsiteY8" fmla="*/ 8924 h 2022446"/>
              <a:gd name="connsiteX9" fmla="*/ 1370573 w 2260795"/>
              <a:gd name="connsiteY9" fmla="*/ 245289 h 2022446"/>
              <a:gd name="connsiteX10" fmla="*/ 1536907 w 2260795"/>
              <a:gd name="connsiteY10" fmla="*/ 748660 h 2022446"/>
              <a:gd name="connsiteX11" fmla="*/ 1685732 w 2260795"/>
              <a:gd name="connsiteY11" fmla="*/ 941254 h 2022446"/>
              <a:gd name="connsiteX12" fmla="*/ 1961496 w 2260795"/>
              <a:gd name="connsiteY12" fmla="*/ 993779 h 2022446"/>
              <a:gd name="connsiteX13" fmla="*/ 1633205 w 2260795"/>
              <a:gd name="connsiteY13" fmla="*/ 1584693 h 2022446"/>
              <a:gd name="connsiteX14" fmla="*/ 976624 w 2260795"/>
              <a:gd name="connsiteY14" fmla="*/ 753037 h 2022446"/>
              <a:gd name="connsiteX15" fmla="*/ 0 w 2260795"/>
              <a:gd name="connsiteY15" fmla="*/ 524893 h 2022446"/>
              <a:gd name="connsiteX0" fmla="*/ 149330 w 2260795"/>
              <a:gd name="connsiteY0" fmla="*/ 1011288 h 2022446"/>
              <a:gd name="connsiteX1" fmla="*/ 805912 w 2260795"/>
              <a:gd name="connsiteY1" fmla="*/ 1624087 h 2022446"/>
              <a:gd name="connsiteX2" fmla="*/ 1374950 w 2260795"/>
              <a:gd name="connsiteY2" fmla="*/ 2018029 h 2022446"/>
              <a:gd name="connsiteX3" fmla="*/ 2119076 w 2260795"/>
              <a:gd name="connsiteY3" fmla="*/ 1580316 h 2022446"/>
              <a:gd name="connsiteX4" fmla="*/ 2162848 w 2260795"/>
              <a:gd name="connsiteY4" fmla="*/ 875597 h 2022446"/>
              <a:gd name="connsiteX5" fmla="*/ 2202243 w 2260795"/>
              <a:gd name="connsiteY5" fmla="*/ 827448 h 2022446"/>
              <a:gd name="connsiteX6" fmla="*/ 2092813 w 2260795"/>
              <a:gd name="connsiteY6" fmla="*/ 315323 h 2022446"/>
              <a:gd name="connsiteX7" fmla="*/ 1646337 w 2260795"/>
              <a:gd name="connsiteY7" fmla="*/ 30809 h 2022446"/>
              <a:gd name="connsiteX8" fmla="*/ 1488757 w 2260795"/>
              <a:gd name="connsiteY8" fmla="*/ 8924 h 2022446"/>
              <a:gd name="connsiteX9" fmla="*/ 1370573 w 2260795"/>
              <a:gd name="connsiteY9" fmla="*/ 245289 h 2022446"/>
              <a:gd name="connsiteX10" fmla="*/ 1536907 w 2260795"/>
              <a:gd name="connsiteY10" fmla="*/ 748660 h 2022446"/>
              <a:gd name="connsiteX11" fmla="*/ 1685732 w 2260795"/>
              <a:gd name="connsiteY11" fmla="*/ 941254 h 2022446"/>
              <a:gd name="connsiteX12" fmla="*/ 1961496 w 2260795"/>
              <a:gd name="connsiteY12" fmla="*/ 993779 h 2022446"/>
              <a:gd name="connsiteX13" fmla="*/ 1633205 w 2260795"/>
              <a:gd name="connsiteY13" fmla="*/ 1584693 h 2022446"/>
              <a:gd name="connsiteX14" fmla="*/ 976624 w 2260795"/>
              <a:gd name="connsiteY14" fmla="*/ 753037 h 2022446"/>
              <a:gd name="connsiteX15" fmla="*/ 0 w 2260795"/>
              <a:gd name="connsiteY15" fmla="*/ 524893 h 2022446"/>
              <a:gd name="connsiteX0" fmla="*/ 149330 w 2260795"/>
              <a:gd name="connsiteY0" fmla="*/ 1011288 h 2022446"/>
              <a:gd name="connsiteX1" fmla="*/ 805912 w 2260795"/>
              <a:gd name="connsiteY1" fmla="*/ 1624087 h 2022446"/>
              <a:gd name="connsiteX2" fmla="*/ 1374950 w 2260795"/>
              <a:gd name="connsiteY2" fmla="*/ 2018029 h 2022446"/>
              <a:gd name="connsiteX3" fmla="*/ 2119076 w 2260795"/>
              <a:gd name="connsiteY3" fmla="*/ 1580316 h 2022446"/>
              <a:gd name="connsiteX4" fmla="*/ 2162848 w 2260795"/>
              <a:gd name="connsiteY4" fmla="*/ 875597 h 2022446"/>
              <a:gd name="connsiteX5" fmla="*/ 2202243 w 2260795"/>
              <a:gd name="connsiteY5" fmla="*/ 827448 h 2022446"/>
              <a:gd name="connsiteX6" fmla="*/ 2092813 w 2260795"/>
              <a:gd name="connsiteY6" fmla="*/ 315323 h 2022446"/>
              <a:gd name="connsiteX7" fmla="*/ 1646337 w 2260795"/>
              <a:gd name="connsiteY7" fmla="*/ 30809 h 2022446"/>
              <a:gd name="connsiteX8" fmla="*/ 1488757 w 2260795"/>
              <a:gd name="connsiteY8" fmla="*/ 8924 h 2022446"/>
              <a:gd name="connsiteX9" fmla="*/ 1370573 w 2260795"/>
              <a:gd name="connsiteY9" fmla="*/ 245289 h 2022446"/>
              <a:gd name="connsiteX10" fmla="*/ 1536907 w 2260795"/>
              <a:gd name="connsiteY10" fmla="*/ 748660 h 2022446"/>
              <a:gd name="connsiteX11" fmla="*/ 1685732 w 2260795"/>
              <a:gd name="connsiteY11" fmla="*/ 941254 h 2022446"/>
              <a:gd name="connsiteX12" fmla="*/ 1961496 w 2260795"/>
              <a:gd name="connsiteY12" fmla="*/ 993779 h 2022446"/>
              <a:gd name="connsiteX13" fmla="*/ 1633205 w 2260795"/>
              <a:gd name="connsiteY13" fmla="*/ 1584693 h 2022446"/>
              <a:gd name="connsiteX14" fmla="*/ 976624 w 2260795"/>
              <a:gd name="connsiteY14" fmla="*/ 753037 h 2022446"/>
              <a:gd name="connsiteX15" fmla="*/ 0 w 2260795"/>
              <a:gd name="connsiteY15" fmla="*/ 524893 h 2022446"/>
              <a:gd name="connsiteX0" fmla="*/ 149330 w 2260795"/>
              <a:gd name="connsiteY0" fmla="*/ 1011288 h 2022446"/>
              <a:gd name="connsiteX1" fmla="*/ 805912 w 2260795"/>
              <a:gd name="connsiteY1" fmla="*/ 1624087 h 2022446"/>
              <a:gd name="connsiteX2" fmla="*/ 1374950 w 2260795"/>
              <a:gd name="connsiteY2" fmla="*/ 2018029 h 2022446"/>
              <a:gd name="connsiteX3" fmla="*/ 2119076 w 2260795"/>
              <a:gd name="connsiteY3" fmla="*/ 1580316 h 2022446"/>
              <a:gd name="connsiteX4" fmla="*/ 2162848 w 2260795"/>
              <a:gd name="connsiteY4" fmla="*/ 875597 h 2022446"/>
              <a:gd name="connsiteX5" fmla="*/ 2202243 w 2260795"/>
              <a:gd name="connsiteY5" fmla="*/ 827448 h 2022446"/>
              <a:gd name="connsiteX6" fmla="*/ 2092813 w 2260795"/>
              <a:gd name="connsiteY6" fmla="*/ 315323 h 2022446"/>
              <a:gd name="connsiteX7" fmla="*/ 1646337 w 2260795"/>
              <a:gd name="connsiteY7" fmla="*/ 30809 h 2022446"/>
              <a:gd name="connsiteX8" fmla="*/ 1488757 w 2260795"/>
              <a:gd name="connsiteY8" fmla="*/ 8924 h 2022446"/>
              <a:gd name="connsiteX9" fmla="*/ 1370573 w 2260795"/>
              <a:gd name="connsiteY9" fmla="*/ 245289 h 2022446"/>
              <a:gd name="connsiteX10" fmla="*/ 1536907 w 2260795"/>
              <a:gd name="connsiteY10" fmla="*/ 748660 h 2022446"/>
              <a:gd name="connsiteX11" fmla="*/ 1685732 w 2260795"/>
              <a:gd name="connsiteY11" fmla="*/ 941254 h 2022446"/>
              <a:gd name="connsiteX12" fmla="*/ 1961496 w 2260795"/>
              <a:gd name="connsiteY12" fmla="*/ 993779 h 2022446"/>
              <a:gd name="connsiteX13" fmla="*/ 1633205 w 2260795"/>
              <a:gd name="connsiteY13" fmla="*/ 1584693 h 2022446"/>
              <a:gd name="connsiteX14" fmla="*/ 976624 w 2260795"/>
              <a:gd name="connsiteY14" fmla="*/ 753037 h 2022446"/>
              <a:gd name="connsiteX15" fmla="*/ 0 w 2260795"/>
              <a:gd name="connsiteY15" fmla="*/ 503122 h 2022446"/>
              <a:gd name="connsiteX0" fmla="*/ 162030 w 2273495"/>
              <a:gd name="connsiteY0" fmla="*/ 1011288 h 2022446"/>
              <a:gd name="connsiteX1" fmla="*/ 818612 w 2273495"/>
              <a:gd name="connsiteY1" fmla="*/ 1624087 h 2022446"/>
              <a:gd name="connsiteX2" fmla="*/ 1387650 w 2273495"/>
              <a:gd name="connsiteY2" fmla="*/ 2018029 h 2022446"/>
              <a:gd name="connsiteX3" fmla="*/ 2131776 w 2273495"/>
              <a:gd name="connsiteY3" fmla="*/ 1580316 h 2022446"/>
              <a:gd name="connsiteX4" fmla="*/ 2175548 w 2273495"/>
              <a:gd name="connsiteY4" fmla="*/ 875597 h 2022446"/>
              <a:gd name="connsiteX5" fmla="*/ 2214943 w 2273495"/>
              <a:gd name="connsiteY5" fmla="*/ 827448 h 2022446"/>
              <a:gd name="connsiteX6" fmla="*/ 2105513 w 2273495"/>
              <a:gd name="connsiteY6" fmla="*/ 315323 h 2022446"/>
              <a:gd name="connsiteX7" fmla="*/ 1659037 w 2273495"/>
              <a:gd name="connsiteY7" fmla="*/ 30809 h 2022446"/>
              <a:gd name="connsiteX8" fmla="*/ 1501457 w 2273495"/>
              <a:gd name="connsiteY8" fmla="*/ 8924 h 2022446"/>
              <a:gd name="connsiteX9" fmla="*/ 1383273 w 2273495"/>
              <a:gd name="connsiteY9" fmla="*/ 245289 h 2022446"/>
              <a:gd name="connsiteX10" fmla="*/ 1549607 w 2273495"/>
              <a:gd name="connsiteY10" fmla="*/ 748660 h 2022446"/>
              <a:gd name="connsiteX11" fmla="*/ 1698432 w 2273495"/>
              <a:gd name="connsiteY11" fmla="*/ 941254 h 2022446"/>
              <a:gd name="connsiteX12" fmla="*/ 1974196 w 2273495"/>
              <a:gd name="connsiteY12" fmla="*/ 993779 h 2022446"/>
              <a:gd name="connsiteX13" fmla="*/ 1645905 w 2273495"/>
              <a:gd name="connsiteY13" fmla="*/ 1584693 h 2022446"/>
              <a:gd name="connsiteX14" fmla="*/ 989324 w 2273495"/>
              <a:gd name="connsiteY14" fmla="*/ 753037 h 2022446"/>
              <a:gd name="connsiteX15" fmla="*/ 0 w 2273495"/>
              <a:gd name="connsiteY15" fmla="*/ 455497 h 2022446"/>
              <a:gd name="connsiteX0" fmla="*/ 171555 w 2283020"/>
              <a:gd name="connsiteY0" fmla="*/ 1011288 h 2022446"/>
              <a:gd name="connsiteX1" fmla="*/ 828137 w 2283020"/>
              <a:gd name="connsiteY1" fmla="*/ 1624087 h 2022446"/>
              <a:gd name="connsiteX2" fmla="*/ 1397175 w 2283020"/>
              <a:gd name="connsiteY2" fmla="*/ 2018029 h 2022446"/>
              <a:gd name="connsiteX3" fmla="*/ 2141301 w 2283020"/>
              <a:gd name="connsiteY3" fmla="*/ 1580316 h 2022446"/>
              <a:gd name="connsiteX4" fmla="*/ 2185073 w 2283020"/>
              <a:gd name="connsiteY4" fmla="*/ 875597 h 2022446"/>
              <a:gd name="connsiteX5" fmla="*/ 2224468 w 2283020"/>
              <a:gd name="connsiteY5" fmla="*/ 827448 h 2022446"/>
              <a:gd name="connsiteX6" fmla="*/ 2115038 w 2283020"/>
              <a:gd name="connsiteY6" fmla="*/ 315323 h 2022446"/>
              <a:gd name="connsiteX7" fmla="*/ 1668562 w 2283020"/>
              <a:gd name="connsiteY7" fmla="*/ 30809 h 2022446"/>
              <a:gd name="connsiteX8" fmla="*/ 1510982 w 2283020"/>
              <a:gd name="connsiteY8" fmla="*/ 8924 h 2022446"/>
              <a:gd name="connsiteX9" fmla="*/ 1392798 w 2283020"/>
              <a:gd name="connsiteY9" fmla="*/ 245289 h 2022446"/>
              <a:gd name="connsiteX10" fmla="*/ 1559132 w 2283020"/>
              <a:gd name="connsiteY10" fmla="*/ 748660 h 2022446"/>
              <a:gd name="connsiteX11" fmla="*/ 1707957 w 2283020"/>
              <a:gd name="connsiteY11" fmla="*/ 941254 h 2022446"/>
              <a:gd name="connsiteX12" fmla="*/ 1983721 w 2283020"/>
              <a:gd name="connsiteY12" fmla="*/ 993779 h 2022446"/>
              <a:gd name="connsiteX13" fmla="*/ 1655430 w 2283020"/>
              <a:gd name="connsiteY13" fmla="*/ 1584693 h 2022446"/>
              <a:gd name="connsiteX14" fmla="*/ 998849 w 2283020"/>
              <a:gd name="connsiteY14" fmla="*/ 753037 h 2022446"/>
              <a:gd name="connsiteX15" fmla="*/ 0 w 2283020"/>
              <a:gd name="connsiteY15" fmla="*/ 436447 h 2022446"/>
              <a:gd name="connsiteX0" fmla="*/ 162030 w 2273495"/>
              <a:gd name="connsiteY0" fmla="*/ 1011288 h 2022446"/>
              <a:gd name="connsiteX1" fmla="*/ 818612 w 2273495"/>
              <a:gd name="connsiteY1" fmla="*/ 1624087 h 2022446"/>
              <a:gd name="connsiteX2" fmla="*/ 1387650 w 2273495"/>
              <a:gd name="connsiteY2" fmla="*/ 2018029 h 2022446"/>
              <a:gd name="connsiteX3" fmla="*/ 2131776 w 2273495"/>
              <a:gd name="connsiteY3" fmla="*/ 1580316 h 2022446"/>
              <a:gd name="connsiteX4" fmla="*/ 2175548 w 2273495"/>
              <a:gd name="connsiteY4" fmla="*/ 875597 h 2022446"/>
              <a:gd name="connsiteX5" fmla="*/ 2214943 w 2273495"/>
              <a:gd name="connsiteY5" fmla="*/ 827448 h 2022446"/>
              <a:gd name="connsiteX6" fmla="*/ 2105513 w 2273495"/>
              <a:gd name="connsiteY6" fmla="*/ 315323 h 2022446"/>
              <a:gd name="connsiteX7" fmla="*/ 1659037 w 2273495"/>
              <a:gd name="connsiteY7" fmla="*/ 30809 h 2022446"/>
              <a:gd name="connsiteX8" fmla="*/ 1501457 w 2273495"/>
              <a:gd name="connsiteY8" fmla="*/ 8924 h 2022446"/>
              <a:gd name="connsiteX9" fmla="*/ 1383273 w 2273495"/>
              <a:gd name="connsiteY9" fmla="*/ 245289 h 2022446"/>
              <a:gd name="connsiteX10" fmla="*/ 1549607 w 2273495"/>
              <a:gd name="connsiteY10" fmla="*/ 748660 h 2022446"/>
              <a:gd name="connsiteX11" fmla="*/ 1698432 w 2273495"/>
              <a:gd name="connsiteY11" fmla="*/ 941254 h 2022446"/>
              <a:gd name="connsiteX12" fmla="*/ 1974196 w 2273495"/>
              <a:gd name="connsiteY12" fmla="*/ 993779 h 2022446"/>
              <a:gd name="connsiteX13" fmla="*/ 1645905 w 2273495"/>
              <a:gd name="connsiteY13" fmla="*/ 1584693 h 2022446"/>
              <a:gd name="connsiteX14" fmla="*/ 989324 w 2273495"/>
              <a:gd name="connsiteY14" fmla="*/ 753037 h 2022446"/>
              <a:gd name="connsiteX15" fmla="*/ 0 w 2273495"/>
              <a:gd name="connsiteY15" fmla="*/ 461847 h 2022446"/>
              <a:gd name="connsiteX0" fmla="*/ 171555 w 2283020"/>
              <a:gd name="connsiteY0" fmla="*/ 1011288 h 2022446"/>
              <a:gd name="connsiteX1" fmla="*/ 828137 w 2283020"/>
              <a:gd name="connsiteY1" fmla="*/ 1624087 h 2022446"/>
              <a:gd name="connsiteX2" fmla="*/ 1397175 w 2283020"/>
              <a:gd name="connsiteY2" fmla="*/ 2018029 h 2022446"/>
              <a:gd name="connsiteX3" fmla="*/ 2141301 w 2283020"/>
              <a:gd name="connsiteY3" fmla="*/ 1580316 h 2022446"/>
              <a:gd name="connsiteX4" fmla="*/ 2185073 w 2283020"/>
              <a:gd name="connsiteY4" fmla="*/ 875597 h 2022446"/>
              <a:gd name="connsiteX5" fmla="*/ 2224468 w 2283020"/>
              <a:gd name="connsiteY5" fmla="*/ 827448 h 2022446"/>
              <a:gd name="connsiteX6" fmla="*/ 2115038 w 2283020"/>
              <a:gd name="connsiteY6" fmla="*/ 315323 h 2022446"/>
              <a:gd name="connsiteX7" fmla="*/ 1668562 w 2283020"/>
              <a:gd name="connsiteY7" fmla="*/ 30809 h 2022446"/>
              <a:gd name="connsiteX8" fmla="*/ 1510982 w 2283020"/>
              <a:gd name="connsiteY8" fmla="*/ 8924 h 2022446"/>
              <a:gd name="connsiteX9" fmla="*/ 1392798 w 2283020"/>
              <a:gd name="connsiteY9" fmla="*/ 245289 h 2022446"/>
              <a:gd name="connsiteX10" fmla="*/ 1559132 w 2283020"/>
              <a:gd name="connsiteY10" fmla="*/ 748660 h 2022446"/>
              <a:gd name="connsiteX11" fmla="*/ 1707957 w 2283020"/>
              <a:gd name="connsiteY11" fmla="*/ 941254 h 2022446"/>
              <a:gd name="connsiteX12" fmla="*/ 1983721 w 2283020"/>
              <a:gd name="connsiteY12" fmla="*/ 993779 h 2022446"/>
              <a:gd name="connsiteX13" fmla="*/ 1655430 w 2283020"/>
              <a:gd name="connsiteY13" fmla="*/ 1584693 h 2022446"/>
              <a:gd name="connsiteX14" fmla="*/ 998849 w 2283020"/>
              <a:gd name="connsiteY14" fmla="*/ 753037 h 2022446"/>
              <a:gd name="connsiteX15" fmla="*/ 0 w 2283020"/>
              <a:gd name="connsiteY15" fmla="*/ 449147 h 2022446"/>
              <a:gd name="connsiteX0" fmla="*/ 171555 w 2283020"/>
              <a:gd name="connsiteY0" fmla="*/ 1011288 h 2022446"/>
              <a:gd name="connsiteX1" fmla="*/ 828137 w 2283020"/>
              <a:gd name="connsiteY1" fmla="*/ 1624087 h 2022446"/>
              <a:gd name="connsiteX2" fmla="*/ 1397175 w 2283020"/>
              <a:gd name="connsiteY2" fmla="*/ 2018029 h 2022446"/>
              <a:gd name="connsiteX3" fmla="*/ 2141301 w 2283020"/>
              <a:gd name="connsiteY3" fmla="*/ 1580316 h 2022446"/>
              <a:gd name="connsiteX4" fmla="*/ 2185073 w 2283020"/>
              <a:gd name="connsiteY4" fmla="*/ 875597 h 2022446"/>
              <a:gd name="connsiteX5" fmla="*/ 2224468 w 2283020"/>
              <a:gd name="connsiteY5" fmla="*/ 827448 h 2022446"/>
              <a:gd name="connsiteX6" fmla="*/ 2115038 w 2283020"/>
              <a:gd name="connsiteY6" fmla="*/ 315323 h 2022446"/>
              <a:gd name="connsiteX7" fmla="*/ 1668562 w 2283020"/>
              <a:gd name="connsiteY7" fmla="*/ 30809 h 2022446"/>
              <a:gd name="connsiteX8" fmla="*/ 1510982 w 2283020"/>
              <a:gd name="connsiteY8" fmla="*/ 8924 h 2022446"/>
              <a:gd name="connsiteX9" fmla="*/ 1392798 w 2283020"/>
              <a:gd name="connsiteY9" fmla="*/ 245289 h 2022446"/>
              <a:gd name="connsiteX10" fmla="*/ 1559132 w 2283020"/>
              <a:gd name="connsiteY10" fmla="*/ 748660 h 2022446"/>
              <a:gd name="connsiteX11" fmla="*/ 1707957 w 2283020"/>
              <a:gd name="connsiteY11" fmla="*/ 941254 h 2022446"/>
              <a:gd name="connsiteX12" fmla="*/ 1983721 w 2283020"/>
              <a:gd name="connsiteY12" fmla="*/ 993779 h 2022446"/>
              <a:gd name="connsiteX13" fmla="*/ 1655430 w 2283020"/>
              <a:gd name="connsiteY13" fmla="*/ 1584693 h 2022446"/>
              <a:gd name="connsiteX14" fmla="*/ 998849 w 2283020"/>
              <a:gd name="connsiteY14" fmla="*/ 753037 h 2022446"/>
              <a:gd name="connsiteX15" fmla="*/ 0 w 2283020"/>
              <a:gd name="connsiteY15" fmla="*/ 449147 h 2022446"/>
              <a:gd name="connsiteX0" fmla="*/ 171555 w 2283020"/>
              <a:gd name="connsiteY0" fmla="*/ 1011288 h 2022446"/>
              <a:gd name="connsiteX1" fmla="*/ 828137 w 2283020"/>
              <a:gd name="connsiteY1" fmla="*/ 1624087 h 2022446"/>
              <a:gd name="connsiteX2" fmla="*/ 1397175 w 2283020"/>
              <a:gd name="connsiteY2" fmla="*/ 2018029 h 2022446"/>
              <a:gd name="connsiteX3" fmla="*/ 2141301 w 2283020"/>
              <a:gd name="connsiteY3" fmla="*/ 1580316 h 2022446"/>
              <a:gd name="connsiteX4" fmla="*/ 2185073 w 2283020"/>
              <a:gd name="connsiteY4" fmla="*/ 875597 h 2022446"/>
              <a:gd name="connsiteX5" fmla="*/ 2224468 w 2283020"/>
              <a:gd name="connsiteY5" fmla="*/ 827448 h 2022446"/>
              <a:gd name="connsiteX6" fmla="*/ 2115038 w 2283020"/>
              <a:gd name="connsiteY6" fmla="*/ 315323 h 2022446"/>
              <a:gd name="connsiteX7" fmla="*/ 1668562 w 2283020"/>
              <a:gd name="connsiteY7" fmla="*/ 30809 h 2022446"/>
              <a:gd name="connsiteX8" fmla="*/ 1510982 w 2283020"/>
              <a:gd name="connsiteY8" fmla="*/ 8924 h 2022446"/>
              <a:gd name="connsiteX9" fmla="*/ 1392798 w 2283020"/>
              <a:gd name="connsiteY9" fmla="*/ 245289 h 2022446"/>
              <a:gd name="connsiteX10" fmla="*/ 1559132 w 2283020"/>
              <a:gd name="connsiteY10" fmla="*/ 748660 h 2022446"/>
              <a:gd name="connsiteX11" fmla="*/ 1707957 w 2283020"/>
              <a:gd name="connsiteY11" fmla="*/ 941254 h 2022446"/>
              <a:gd name="connsiteX12" fmla="*/ 1983721 w 2283020"/>
              <a:gd name="connsiteY12" fmla="*/ 993779 h 2022446"/>
              <a:gd name="connsiteX13" fmla="*/ 1655430 w 2283020"/>
              <a:gd name="connsiteY13" fmla="*/ 1584693 h 2022446"/>
              <a:gd name="connsiteX14" fmla="*/ 998849 w 2283020"/>
              <a:gd name="connsiteY14" fmla="*/ 753037 h 2022446"/>
              <a:gd name="connsiteX15" fmla="*/ 595714 w 2283020"/>
              <a:gd name="connsiteY15" fmla="*/ 494147 h 2022446"/>
              <a:gd name="connsiteX16" fmla="*/ 0 w 2283020"/>
              <a:gd name="connsiteY16" fmla="*/ 449147 h 2022446"/>
              <a:gd name="connsiteX0" fmla="*/ 171555 w 2283020"/>
              <a:gd name="connsiteY0" fmla="*/ 1011288 h 2022446"/>
              <a:gd name="connsiteX1" fmla="*/ 828137 w 2283020"/>
              <a:gd name="connsiteY1" fmla="*/ 1624087 h 2022446"/>
              <a:gd name="connsiteX2" fmla="*/ 1397175 w 2283020"/>
              <a:gd name="connsiteY2" fmla="*/ 2018029 h 2022446"/>
              <a:gd name="connsiteX3" fmla="*/ 2141301 w 2283020"/>
              <a:gd name="connsiteY3" fmla="*/ 1580316 h 2022446"/>
              <a:gd name="connsiteX4" fmla="*/ 2185073 w 2283020"/>
              <a:gd name="connsiteY4" fmla="*/ 875597 h 2022446"/>
              <a:gd name="connsiteX5" fmla="*/ 2224468 w 2283020"/>
              <a:gd name="connsiteY5" fmla="*/ 827448 h 2022446"/>
              <a:gd name="connsiteX6" fmla="*/ 2115038 w 2283020"/>
              <a:gd name="connsiteY6" fmla="*/ 315323 h 2022446"/>
              <a:gd name="connsiteX7" fmla="*/ 1668562 w 2283020"/>
              <a:gd name="connsiteY7" fmla="*/ 30809 h 2022446"/>
              <a:gd name="connsiteX8" fmla="*/ 1510982 w 2283020"/>
              <a:gd name="connsiteY8" fmla="*/ 8924 h 2022446"/>
              <a:gd name="connsiteX9" fmla="*/ 1392798 w 2283020"/>
              <a:gd name="connsiteY9" fmla="*/ 245289 h 2022446"/>
              <a:gd name="connsiteX10" fmla="*/ 1559132 w 2283020"/>
              <a:gd name="connsiteY10" fmla="*/ 748660 h 2022446"/>
              <a:gd name="connsiteX11" fmla="*/ 1707957 w 2283020"/>
              <a:gd name="connsiteY11" fmla="*/ 941254 h 2022446"/>
              <a:gd name="connsiteX12" fmla="*/ 1983721 w 2283020"/>
              <a:gd name="connsiteY12" fmla="*/ 993779 h 2022446"/>
              <a:gd name="connsiteX13" fmla="*/ 1655430 w 2283020"/>
              <a:gd name="connsiteY13" fmla="*/ 1584693 h 2022446"/>
              <a:gd name="connsiteX14" fmla="*/ 998849 w 2283020"/>
              <a:gd name="connsiteY14" fmla="*/ 753037 h 2022446"/>
              <a:gd name="connsiteX15" fmla="*/ 621114 w 2283020"/>
              <a:gd name="connsiteY15" fmla="*/ 468747 h 2022446"/>
              <a:gd name="connsiteX16" fmla="*/ 0 w 2283020"/>
              <a:gd name="connsiteY16" fmla="*/ 449147 h 2022446"/>
              <a:gd name="connsiteX0" fmla="*/ 171555 w 2283020"/>
              <a:gd name="connsiteY0" fmla="*/ 1011288 h 2022446"/>
              <a:gd name="connsiteX1" fmla="*/ 828137 w 2283020"/>
              <a:gd name="connsiteY1" fmla="*/ 1624087 h 2022446"/>
              <a:gd name="connsiteX2" fmla="*/ 1397175 w 2283020"/>
              <a:gd name="connsiteY2" fmla="*/ 2018029 h 2022446"/>
              <a:gd name="connsiteX3" fmla="*/ 2141301 w 2283020"/>
              <a:gd name="connsiteY3" fmla="*/ 1580316 h 2022446"/>
              <a:gd name="connsiteX4" fmla="*/ 2185073 w 2283020"/>
              <a:gd name="connsiteY4" fmla="*/ 875597 h 2022446"/>
              <a:gd name="connsiteX5" fmla="*/ 2224468 w 2283020"/>
              <a:gd name="connsiteY5" fmla="*/ 827448 h 2022446"/>
              <a:gd name="connsiteX6" fmla="*/ 2115038 w 2283020"/>
              <a:gd name="connsiteY6" fmla="*/ 315323 h 2022446"/>
              <a:gd name="connsiteX7" fmla="*/ 1668562 w 2283020"/>
              <a:gd name="connsiteY7" fmla="*/ 30809 h 2022446"/>
              <a:gd name="connsiteX8" fmla="*/ 1510982 w 2283020"/>
              <a:gd name="connsiteY8" fmla="*/ 8924 h 2022446"/>
              <a:gd name="connsiteX9" fmla="*/ 1392798 w 2283020"/>
              <a:gd name="connsiteY9" fmla="*/ 245289 h 2022446"/>
              <a:gd name="connsiteX10" fmla="*/ 1559132 w 2283020"/>
              <a:gd name="connsiteY10" fmla="*/ 748660 h 2022446"/>
              <a:gd name="connsiteX11" fmla="*/ 1707957 w 2283020"/>
              <a:gd name="connsiteY11" fmla="*/ 941254 h 2022446"/>
              <a:gd name="connsiteX12" fmla="*/ 1983721 w 2283020"/>
              <a:gd name="connsiteY12" fmla="*/ 993779 h 2022446"/>
              <a:gd name="connsiteX13" fmla="*/ 1655430 w 2283020"/>
              <a:gd name="connsiteY13" fmla="*/ 1584693 h 2022446"/>
              <a:gd name="connsiteX14" fmla="*/ 998849 w 2283020"/>
              <a:gd name="connsiteY14" fmla="*/ 753037 h 2022446"/>
              <a:gd name="connsiteX15" fmla="*/ 621114 w 2283020"/>
              <a:gd name="connsiteY15" fmla="*/ 468747 h 2022446"/>
              <a:gd name="connsiteX16" fmla="*/ 0 w 2283020"/>
              <a:gd name="connsiteY16" fmla="*/ 449147 h 2022446"/>
              <a:gd name="connsiteX0" fmla="*/ 171555 w 2283020"/>
              <a:gd name="connsiteY0" fmla="*/ 1011288 h 2022446"/>
              <a:gd name="connsiteX1" fmla="*/ 828137 w 2283020"/>
              <a:gd name="connsiteY1" fmla="*/ 1624087 h 2022446"/>
              <a:gd name="connsiteX2" fmla="*/ 1397175 w 2283020"/>
              <a:gd name="connsiteY2" fmla="*/ 2018029 h 2022446"/>
              <a:gd name="connsiteX3" fmla="*/ 2141301 w 2283020"/>
              <a:gd name="connsiteY3" fmla="*/ 1580316 h 2022446"/>
              <a:gd name="connsiteX4" fmla="*/ 2185073 w 2283020"/>
              <a:gd name="connsiteY4" fmla="*/ 875597 h 2022446"/>
              <a:gd name="connsiteX5" fmla="*/ 2224468 w 2283020"/>
              <a:gd name="connsiteY5" fmla="*/ 827448 h 2022446"/>
              <a:gd name="connsiteX6" fmla="*/ 2115038 w 2283020"/>
              <a:gd name="connsiteY6" fmla="*/ 315323 h 2022446"/>
              <a:gd name="connsiteX7" fmla="*/ 1668562 w 2283020"/>
              <a:gd name="connsiteY7" fmla="*/ 30809 h 2022446"/>
              <a:gd name="connsiteX8" fmla="*/ 1510982 w 2283020"/>
              <a:gd name="connsiteY8" fmla="*/ 8924 h 2022446"/>
              <a:gd name="connsiteX9" fmla="*/ 1392798 w 2283020"/>
              <a:gd name="connsiteY9" fmla="*/ 245289 h 2022446"/>
              <a:gd name="connsiteX10" fmla="*/ 1559132 w 2283020"/>
              <a:gd name="connsiteY10" fmla="*/ 748660 h 2022446"/>
              <a:gd name="connsiteX11" fmla="*/ 1707957 w 2283020"/>
              <a:gd name="connsiteY11" fmla="*/ 941254 h 2022446"/>
              <a:gd name="connsiteX12" fmla="*/ 1983721 w 2283020"/>
              <a:gd name="connsiteY12" fmla="*/ 993779 h 2022446"/>
              <a:gd name="connsiteX13" fmla="*/ 1655430 w 2283020"/>
              <a:gd name="connsiteY13" fmla="*/ 1584693 h 2022446"/>
              <a:gd name="connsiteX14" fmla="*/ 998849 w 2283020"/>
              <a:gd name="connsiteY14" fmla="*/ 753037 h 2022446"/>
              <a:gd name="connsiteX15" fmla="*/ 621114 w 2283020"/>
              <a:gd name="connsiteY15" fmla="*/ 468747 h 2022446"/>
              <a:gd name="connsiteX16" fmla="*/ 0 w 2283020"/>
              <a:gd name="connsiteY16" fmla="*/ 449147 h 2022446"/>
              <a:gd name="connsiteX0" fmla="*/ 165205 w 2276670"/>
              <a:gd name="connsiteY0" fmla="*/ 1011288 h 2022446"/>
              <a:gd name="connsiteX1" fmla="*/ 821787 w 2276670"/>
              <a:gd name="connsiteY1" fmla="*/ 1624087 h 2022446"/>
              <a:gd name="connsiteX2" fmla="*/ 1390825 w 2276670"/>
              <a:gd name="connsiteY2" fmla="*/ 2018029 h 2022446"/>
              <a:gd name="connsiteX3" fmla="*/ 2134951 w 2276670"/>
              <a:gd name="connsiteY3" fmla="*/ 1580316 h 2022446"/>
              <a:gd name="connsiteX4" fmla="*/ 2178723 w 2276670"/>
              <a:gd name="connsiteY4" fmla="*/ 875597 h 2022446"/>
              <a:gd name="connsiteX5" fmla="*/ 2218118 w 2276670"/>
              <a:gd name="connsiteY5" fmla="*/ 827448 h 2022446"/>
              <a:gd name="connsiteX6" fmla="*/ 2108688 w 2276670"/>
              <a:gd name="connsiteY6" fmla="*/ 315323 h 2022446"/>
              <a:gd name="connsiteX7" fmla="*/ 1662212 w 2276670"/>
              <a:gd name="connsiteY7" fmla="*/ 30809 h 2022446"/>
              <a:gd name="connsiteX8" fmla="*/ 1504632 w 2276670"/>
              <a:gd name="connsiteY8" fmla="*/ 8924 h 2022446"/>
              <a:gd name="connsiteX9" fmla="*/ 1386448 w 2276670"/>
              <a:gd name="connsiteY9" fmla="*/ 245289 h 2022446"/>
              <a:gd name="connsiteX10" fmla="*/ 1552782 w 2276670"/>
              <a:gd name="connsiteY10" fmla="*/ 748660 h 2022446"/>
              <a:gd name="connsiteX11" fmla="*/ 1701607 w 2276670"/>
              <a:gd name="connsiteY11" fmla="*/ 941254 h 2022446"/>
              <a:gd name="connsiteX12" fmla="*/ 1977371 w 2276670"/>
              <a:gd name="connsiteY12" fmla="*/ 993779 h 2022446"/>
              <a:gd name="connsiteX13" fmla="*/ 1649080 w 2276670"/>
              <a:gd name="connsiteY13" fmla="*/ 1584693 h 2022446"/>
              <a:gd name="connsiteX14" fmla="*/ 992499 w 2276670"/>
              <a:gd name="connsiteY14" fmla="*/ 753037 h 2022446"/>
              <a:gd name="connsiteX15" fmla="*/ 614764 w 2276670"/>
              <a:gd name="connsiteY15" fmla="*/ 468747 h 2022446"/>
              <a:gd name="connsiteX16" fmla="*/ 0 w 2276670"/>
              <a:gd name="connsiteY16" fmla="*/ 471372 h 2022446"/>
              <a:gd name="connsiteX0" fmla="*/ 174730 w 2286195"/>
              <a:gd name="connsiteY0" fmla="*/ 1011288 h 2022446"/>
              <a:gd name="connsiteX1" fmla="*/ 831312 w 2286195"/>
              <a:gd name="connsiteY1" fmla="*/ 1624087 h 2022446"/>
              <a:gd name="connsiteX2" fmla="*/ 1400350 w 2286195"/>
              <a:gd name="connsiteY2" fmla="*/ 2018029 h 2022446"/>
              <a:gd name="connsiteX3" fmla="*/ 2144476 w 2286195"/>
              <a:gd name="connsiteY3" fmla="*/ 1580316 h 2022446"/>
              <a:gd name="connsiteX4" fmla="*/ 2188248 w 2286195"/>
              <a:gd name="connsiteY4" fmla="*/ 875597 h 2022446"/>
              <a:gd name="connsiteX5" fmla="*/ 2227643 w 2286195"/>
              <a:gd name="connsiteY5" fmla="*/ 827448 h 2022446"/>
              <a:gd name="connsiteX6" fmla="*/ 2118213 w 2286195"/>
              <a:gd name="connsiteY6" fmla="*/ 315323 h 2022446"/>
              <a:gd name="connsiteX7" fmla="*/ 1671737 w 2286195"/>
              <a:gd name="connsiteY7" fmla="*/ 30809 h 2022446"/>
              <a:gd name="connsiteX8" fmla="*/ 1514157 w 2286195"/>
              <a:gd name="connsiteY8" fmla="*/ 8924 h 2022446"/>
              <a:gd name="connsiteX9" fmla="*/ 1395973 w 2286195"/>
              <a:gd name="connsiteY9" fmla="*/ 245289 h 2022446"/>
              <a:gd name="connsiteX10" fmla="*/ 1562307 w 2286195"/>
              <a:gd name="connsiteY10" fmla="*/ 748660 h 2022446"/>
              <a:gd name="connsiteX11" fmla="*/ 1711132 w 2286195"/>
              <a:gd name="connsiteY11" fmla="*/ 941254 h 2022446"/>
              <a:gd name="connsiteX12" fmla="*/ 1986896 w 2286195"/>
              <a:gd name="connsiteY12" fmla="*/ 993779 h 2022446"/>
              <a:gd name="connsiteX13" fmla="*/ 1658605 w 2286195"/>
              <a:gd name="connsiteY13" fmla="*/ 1584693 h 2022446"/>
              <a:gd name="connsiteX14" fmla="*/ 1002024 w 2286195"/>
              <a:gd name="connsiteY14" fmla="*/ 753037 h 2022446"/>
              <a:gd name="connsiteX15" fmla="*/ 624289 w 2286195"/>
              <a:gd name="connsiteY15" fmla="*/ 468747 h 2022446"/>
              <a:gd name="connsiteX16" fmla="*/ 0 w 2286195"/>
              <a:gd name="connsiteY16" fmla="*/ 461847 h 202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86195" h="2022446">
                <a:moveTo>
                  <a:pt x="174730" y="1011288"/>
                </a:moveTo>
                <a:cubicBezTo>
                  <a:pt x="529284" y="818694"/>
                  <a:pt x="739391" y="1413984"/>
                  <a:pt x="831312" y="1624087"/>
                </a:cubicBezTo>
                <a:cubicBezTo>
                  <a:pt x="923234" y="1834190"/>
                  <a:pt x="1137717" y="1987389"/>
                  <a:pt x="1400350" y="2018029"/>
                </a:cubicBezTo>
                <a:cubicBezTo>
                  <a:pt x="1662983" y="2048669"/>
                  <a:pt x="1956256" y="1921732"/>
                  <a:pt x="2144476" y="1580316"/>
                </a:cubicBezTo>
                <a:cubicBezTo>
                  <a:pt x="2271415" y="1352705"/>
                  <a:pt x="2240774" y="1072568"/>
                  <a:pt x="2188248" y="875597"/>
                </a:cubicBezTo>
                <a:cubicBezTo>
                  <a:pt x="2201380" y="862465"/>
                  <a:pt x="2214511" y="844957"/>
                  <a:pt x="2227643" y="827448"/>
                </a:cubicBezTo>
                <a:cubicBezTo>
                  <a:pt x="2337073" y="656740"/>
                  <a:pt x="2288924" y="424752"/>
                  <a:pt x="2118213" y="315323"/>
                </a:cubicBezTo>
                <a:lnTo>
                  <a:pt x="1671737" y="30809"/>
                </a:lnTo>
                <a:cubicBezTo>
                  <a:pt x="1627965" y="169"/>
                  <a:pt x="1566684" y="-8585"/>
                  <a:pt x="1514157" y="8924"/>
                </a:cubicBezTo>
                <a:cubicBezTo>
                  <a:pt x="1417859" y="39564"/>
                  <a:pt x="1365332" y="144615"/>
                  <a:pt x="1395973" y="245289"/>
                </a:cubicBezTo>
                <a:lnTo>
                  <a:pt x="1562307" y="748660"/>
                </a:lnTo>
                <a:cubicBezTo>
                  <a:pt x="1588570" y="827448"/>
                  <a:pt x="1641096" y="893105"/>
                  <a:pt x="1711132" y="941254"/>
                </a:cubicBezTo>
                <a:cubicBezTo>
                  <a:pt x="1798676" y="998156"/>
                  <a:pt x="1894975" y="1011288"/>
                  <a:pt x="1986896" y="993779"/>
                </a:cubicBezTo>
                <a:cubicBezTo>
                  <a:pt x="1982519" y="1212636"/>
                  <a:pt x="1912483" y="1484019"/>
                  <a:pt x="1658605" y="1584693"/>
                </a:cubicBezTo>
                <a:cubicBezTo>
                  <a:pt x="1290919" y="1729138"/>
                  <a:pt x="1174410" y="939028"/>
                  <a:pt x="1002024" y="753037"/>
                </a:cubicBezTo>
                <a:cubicBezTo>
                  <a:pt x="829638" y="567046"/>
                  <a:pt x="790764" y="519395"/>
                  <a:pt x="624289" y="468747"/>
                </a:cubicBezTo>
                <a:cubicBezTo>
                  <a:pt x="257789" y="370474"/>
                  <a:pt x="102461" y="440772"/>
                  <a:pt x="0" y="461847"/>
                </a:cubicBezTo>
              </a:path>
            </a:pathLst>
          </a:custGeom>
          <a:solidFill>
            <a:schemeClr val="tx1"/>
          </a:solidFill>
          <a:ln w="54962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27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Snake with solid fill">
            <a:extLst>
              <a:ext uri="{FF2B5EF4-FFF2-40B4-BE49-F238E27FC236}">
                <a16:creationId xmlns:a16="http://schemas.microsoft.com/office/drawing/2014/main" id="{07C14F63-4CDA-754D-9958-5AB6B15ABA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44" t="4950" r="3878" b="4514"/>
          <a:stretch/>
        </p:blipFill>
        <p:spPr>
          <a:xfrm>
            <a:off x="4441371" y="1382486"/>
            <a:ext cx="3928061" cy="3804369"/>
          </a:xfrm>
          <a:prstGeom prst="rect">
            <a:avLst/>
          </a:prstGeom>
        </p:spPr>
      </p:pic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540ED2E8-B97A-4B47-99A7-6E187F6D1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001" y="539307"/>
            <a:ext cx="5308600" cy="441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383848-95CD-7844-85E4-208D75654EB1}"/>
              </a:ext>
            </a:extLst>
          </p:cNvPr>
          <p:cNvSpPr txBox="1"/>
          <p:nvPr/>
        </p:nvSpPr>
        <p:spPr>
          <a:xfrm>
            <a:off x="3219086" y="4824577"/>
            <a:ext cx="5110373" cy="1598765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1000" b="1" dirty="0" err="1">
                <a:latin typeface="American Typewriter Semibold" panose="02090604020004020304" pitchFamily="18" charset="77"/>
                <a:ea typeface="Apple Color Emoji" pitchFamily="2" charset="0"/>
                <a:cs typeface="Bierstadt" panose="020F0502020204030204" pitchFamily="34" charset="0"/>
              </a:rPr>
              <a:t>Py</a:t>
            </a:r>
            <a:r>
              <a:rPr lang="en-US" sz="11000" b="1" dirty="0" err="1">
                <a:solidFill>
                  <a:srgbClr val="0F4C7C"/>
                </a:solidFill>
                <a:latin typeface="American Typewriter Semibold" panose="02090604020004020304" pitchFamily="18" charset="77"/>
                <a:ea typeface="Apple Color Emoji" pitchFamily="2" charset="0"/>
                <a:cs typeface="Bierstadt" panose="020F0502020204030204" pitchFamily="34" charset="0"/>
              </a:rPr>
              <a:t>NWB</a:t>
            </a:r>
            <a:endParaRPr lang="en-US" sz="11000" b="1" dirty="0">
              <a:solidFill>
                <a:srgbClr val="0F4C7C"/>
              </a:solidFill>
              <a:latin typeface="American Typewriter Semibold" panose="02090604020004020304" pitchFamily="18" charset="77"/>
              <a:ea typeface="Apple Color Emoji" pitchFamily="2" charset="0"/>
              <a:cs typeface="Bierstadt" panose="020F0502020204030204" pitchFamily="34" charset="0"/>
            </a:endParaRPr>
          </a:p>
        </p:txBody>
      </p:sp>
      <p:pic>
        <p:nvPicPr>
          <p:cNvPr id="12" name="Graphic 11" descr="Snake with solid fill">
            <a:extLst>
              <a:ext uri="{FF2B5EF4-FFF2-40B4-BE49-F238E27FC236}">
                <a16:creationId xmlns:a16="http://schemas.microsoft.com/office/drawing/2014/main" id="{4CBCA402-BEA6-664F-A04B-EDDD579CF9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020" t="4950" r="3878" b="36243"/>
          <a:stretch/>
        </p:blipFill>
        <p:spPr>
          <a:xfrm>
            <a:off x="6096000" y="1382486"/>
            <a:ext cx="2273432" cy="247105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034642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 descr="Snake with solid fill">
            <a:extLst>
              <a:ext uri="{FF2B5EF4-FFF2-40B4-BE49-F238E27FC236}">
                <a16:creationId xmlns:a16="http://schemas.microsoft.com/office/drawing/2014/main" id="{557DDD8D-2AA8-9F4E-AD07-3760FEC630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0170" t="39244" r="34124" b="5624"/>
          <a:stretch/>
        </p:blipFill>
        <p:spPr>
          <a:xfrm>
            <a:off x="3566273" y="2313774"/>
            <a:ext cx="3657600" cy="2651760"/>
          </a:xfrm>
          <a:prstGeom prst="ellipse">
            <a:avLst/>
          </a:prstGeo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B2DFE97B-4615-1D48-BA89-E6C68BACA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ement trans="78000" crackSpacing="33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38952" y="847777"/>
            <a:ext cx="4640178" cy="3863115"/>
          </a:xfrm>
          <a:prstGeom prst="rect">
            <a:avLst/>
          </a:prstGeom>
        </p:spPr>
      </p:pic>
      <p:pic>
        <p:nvPicPr>
          <p:cNvPr id="9" name="Graphic 8" descr="Snake with solid fill">
            <a:extLst>
              <a:ext uri="{FF2B5EF4-FFF2-40B4-BE49-F238E27FC236}">
                <a16:creationId xmlns:a16="http://schemas.microsoft.com/office/drawing/2014/main" id="{E4B4A622-C64C-9744-8D34-14810A8F8AC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694" t="5096" r="-31563" b="35969"/>
          <a:stretch/>
        </p:blipFill>
        <p:spPr>
          <a:xfrm>
            <a:off x="4754880" y="711611"/>
            <a:ext cx="5669280" cy="2834640"/>
          </a:xfrm>
          <a:prstGeom prst="ellipse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383848-95CD-7844-85E4-208D75654EB1}"/>
              </a:ext>
            </a:extLst>
          </p:cNvPr>
          <p:cNvSpPr txBox="1"/>
          <p:nvPr/>
        </p:nvSpPr>
        <p:spPr>
          <a:xfrm>
            <a:off x="3458571" y="4698079"/>
            <a:ext cx="5110373" cy="1692771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0" b="1" dirty="0" err="1">
                <a:solidFill>
                  <a:srgbClr val="3872A2"/>
                </a:solidFill>
                <a:latin typeface="American Typewriter Semibold" panose="02090604020004020304" pitchFamily="18" charset="77"/>
                <a:ea typeface="Apple Color Emoji" pitchFamily="2" charset="0"/>
                <a:cs typeface="Bierstadt" panose="020F0502020204030204" pitchFamily="34" charset="0"/>
              </a:rPr>
              <a:t>Py</a:t>
            </a:r>
            <a:r>
              <a:rPr lang="en-US" sz="11000" b="1" dirty="0" err="1">
                <a:solidFill>
                  <a:srgbClr val="FFD442"/>
                </a:solidFill>
                <a:latin typeface="American Typewriter Semibold" panose="02090604020004020304" pitchFamily="18" charset="77"/>
                <a:ea typeface="Apple Color Emoji" pitchFamily="2" charset="0"/>
                <a:cs typeface="Bierstadt" panose="020F0502020204030204" pitchFamily="34" charset="0"/>
              </a:rPr>
              <a:t>NWB</a:t>
            </a:r>
            <a:endParaRPr lang="en-US" sz="11000" b="1" dirty="0">
              <a:solidFill>
                <a:srgbClr val="FFD442"/>
              </a:solidFill>
              <a:latin typeface="American Typewriter Semibold" panose="02090604020004020304" pitchFamily="18" charset="77"/>
              <a:ea typeface="Apple Color Emoji" pitchFamily="2" charset="0"/>
              <a:cs typeface="Bierstadt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243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2C1CB-D89E-E743-A014-E34B43AC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Versions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59B1D-3761-ED47-A510-2380A36DC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8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383848-95CD-7844-85E4-208D75654EB1}"/>
              </a:ext>
            </a:extLst>
          </p:cNvPr>
          <p:cNvSpPr txBox="1"/>
          <p:nvPr/>
        </p:nvSpPr>
        <p:spPr>
          <a:xfrm>
            <a:off x="3175542" y="4824577"/>
            <a:ext cx="5110373" cy="1598765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1000" b="1" dirty="0" err="1">
                <a:solidFill>
                  <a:srgbClr val="FFD442"/>
                </a:solidFill>
                <a:latin typeface="American Typewriter Semibold" panose="02090604020004020304" pitchFamily="18" charset="77"/>
                <a:ea typeface="Apple Color Emoji" pitchFamily="2" charset="0"/>
                <a:cs typeface="Bierstadt" panose="020F0502020204030204" pitchFamily="34" charset="0"/>
              </a:rPr>
              <a:t>Py</a:t>
            </a:r>
            <a:r>
              <a:rPr lang="en-US" sz="11000" b="1" dirty="0" err="1">
                <a:solidFill>
                  <a:srgbClr val="0F4C7C"/>
                </a:solidFill>
                <a:latin typeface="American Typewriter Semibold" panose="02090604020004020304" pitchFamily="18" charset="77"/>
                <a:ea typeface="Apple Color Emoji" pitchFamily="2" charset="0"/>
                <a:cs typeface="Bierstadt" panose="020F0502020204030204" pitchFamily="34" charset="0"/>
              </a:rPr>
              <a:t>NWB</a:t>
            </a:r>
            <a:endParaRPr lang="en-US" sz="11000" b="1" dirty="0">
              <a:solidFill>
                <a:srgbClr val="0F4C7C"/>
              </a:solidFill>
              <a:latin typeface="American Typewriter Semibold" panose="02090604020004020304" pitchFamily="18" charset="77"/>
              <a:ea typeface="Apple Color Emoji" pitchFamily="2" charset="0"/>
              <a:cs typeface="Bierstadt" panose="020F050202020403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BC45AE6-0E05-0A4F-ABDB-3226332895F7}"/>
              </a:ext>
            </a:extLst>
          </p:cNvPr>
          <p:cNvSpPr/>
          <p:nvPr/>
        </p:nvSpPr>
        <p:spPr>
          <a:xfrm rot="20447994">
            <a:off x="3537955" y="2430722"/>
            <a:ext cx="2951805" cy="2504957"/>
          </a:xfrm>
          <a:custGeom>
            <a:avLst/>
            <a:gdLst>
              <a:gd name="connsiteX0" fmla="*/ 3506554 w 3565106"/>
              <a:gd name="connsiteY0" fmla="*/ 827448 h 3262438"/>
              <a:gd name="connsiteX1" fmla="*/ 3397124 w 3565106"/>
              <a:gd name="connsiteY1" fmla="*/ 315323 h 3262438"/>
              <a:gd name="connsiteX2" fmla="*/ 2950648 w 3565106"/>
              <a:gd name="connsiteY2" fmla="*/ 30809 h 3262438"/>
              <a:gd name="connsiteX3" fmla="*/ 2793068 w 3565106"/>
              <a:gd name="connsiteY3" fmla="*/ 8924 h 3262438"/>
              <a:gd name="connsiteX4" fmla="*/ 2674884 w 3565106"/>
              <a:gd name="connsiteY4" fmla="*/ 245289 h 3262438"/>
              <a:gd name="connsiteX5" fmla="*/ 2841218 w 3565106"/>
              <a:gd name="connsiteY5" fmla="*/ 748660 h 3262438"/>
              <a:gd name="connsiteX6" fmla="*/ 2990043 w 3565106"/>
              <a:gd name="connsiteY6" fmla="*/ 941254 h 3262438"/>
              <a:gd name="connsiteX7" fmla="*/ 3265807 w 3565106"/>
              <a:gd name="connsiteY7" fmla="*/ 993779 h 3262438"/>
              <a:gd name="connsiteX8" fmla="*/ 2937516 w 3565106"/>
              <a:gd name="connsiteY8" fmla="*/ 1584693 h 3262438"/>
              <a:gd name="connsiteX9" fmla="*/ 2280935 w 3565106"/>
              <a:gd name="connsiteY9" fmla="*/ 753037 h 3262438"/>
              <a:gd name="connsiteX10" fmla="*/ 792682 w 3565106"/>
              <a:gd name="connsiteY10" fmla="*/ 840579 h 3262438"/>
              <a:gd name="connsiteX11" fmla="*/ 967771 w 3565106"/>
              <a:gd name="connsiteY11" fmla="*/ 1803550 h 3262438"/>
              <a:gd name="connsiteX12" fmla="*/ 1624353 w 3565106"/>
              <a:gd name="connsiteY12" fmla="*/ 2372577 h 3262438"/>
              <a:gd name="connsiteX13" fmla="*/ 1230404 w 3565106"/>
              <a:gd name="connsiteY13" fmla="*/ 2328806 h 3262438"/>
              <a:gd name="connsiteX14" fmla="*/ 446883 w 3565106"/>
              <a:gd name="connsiteY14" fmla="*/ 1755401 h 3262438"/>
              <a:gd name="connsiteX15" fmla="*/ 271794 w 3565106"/>
              <a:gd name="connsiteY15" fmla="*/ 2411972 h 3262438"/>
              <a:gd name="connsiteX16" fmla="*/ 665743 w 3565106"/>
              <a:gd name="connsiteY16" fmla="*/ 3024771 h 3262438"/>
              <a:gd name="connsiteX17" fmla="*/ 52933 w 3565106"/>
              <a:gd name="connsiteY17" fmla="*/ 3024771 h 3262438"/>
              <a:gd name="connsiteX18" fmla="*/ 22293 w 3565106"/>
              <a:gd name="connsiteY18" fmla="*/ 3103559 h 3262438"/>
              <a:gd name="connsiteX19" fmla="*/ 928376 w 3565106"/>
              <a:gd name="connsiteY19" fmla="*/ 3107936 h 3262438"/>
              <a:gd name="connsiteX20" fmla="*/ 578199 w 3565106"/>
              <a:gd name="connsiteY20" fmla="*/ 2320052 h 3262438"/>
              <a:gd name="connsiteX21" fmla="*/ 840832 w 3565106"/>
              <a:gd name="connsiteY21" fmla="*/ 2363823 h 3262438"/>
              <a:gd name="connsiteX22" fmla="*/ 1453641 w 3565106"/>
              <a:gd name="connsiteY22" fmla="*/ 3020394 h 3262438"/>
              <a:gd name="connsiteX23" fmla="*/ 2114600 w 3565106"/>
              <a:gd name="connsiteY23" fmla="*/ 2429480 h 3262438"/>
              <a:gd name="connsiteX24" fmla="*/ 1584958 w 3565106"/>
              <a:gd name="connsiteY24" fmla="*/ 1755401 h 3262438"/>
              <a:gd name="connsiteX25" fmla="*/ 1453641 w 3565106"/>
              <a:gd name="connsiteY25" fmla="*/ 1011288 h 3262438"/>
              <a:gd name="connsiteX26" fmla="*/ 2110223 w 3565106"/>
              <a:gd name="connsiteY26" fmla="*/ 1624087 h 3262438"/>
              <a:gd name="connsiteX27" fmla="*/ 2679261 w 3565106"/>
              <a:gd name="connsiteY27" fmla="*/ 2018029 h 3262438"/>
              <a:gd name="connsiteX28" fmla="*/ 3423387 w 3565106"/>
              <a:gd name="connsiteY28" fmla="*/ 1580316 h 3262438"/>
              <a:gd name="connsiteX29" fmla="*/ 3467159 w 3565106"/>
              <a:gd name="connsiteY29" fmla="*/ 875597 h 3262438"/>
              <a:gd name="connsiteX30" fmla="*/ 3506554 w 3565106"/>
              <a:gd name="connsiteY30" fmla="*/ 827448 h 326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565106" h="3262438">
                <a:moveTo>
                  <a:pt x="3506554" y="827448"/>
                </a:moveTo>
                <a:cubicBezTo>
                  <a:pt x="3615984" y="656740"/>
                  <a:pt x="3567835" y="424752"/>
                  <a:pt x="3397124" y="315323"/>
                </a:cubicBezTo>
                <a:lnTo>
                  <a:pt x="2950648" y="30809"/>
                </a:lnTo>
                <a:cubicBezTo>
                  <a:pt x="2906876" y="169"/>
                  <a:pt x="2845595" y="-8585"/>
                  <a:pt x="2793068" y="8924"/>
                </a:cubicBezTo>
                <a:cubicBezTo>
                  <a:pt x="2696770" y="39564"/>
                  <a:pt x="2644243" y="144615"/>
                  <a:pt x="2674884" y="245289"/>
                </a:cubicBezTo>
                <a:lnTo>
                  <a:pt x="2841218" y="748660"/>
                </a:lnTo>
                <a:cubicBezTo>
                  <a:pt x="2867481" y="827448"/>
                  <a:pt x="2920007" y="893105"/>
                  <a:pt x="2990043" y="941254"/>
                </a:cubicBezTo>
                <a:cubicBezTo>
                  <a:pt x="3077587" y="998156"/>
                  <a:pt x="3173886" y="1011288"/>
                  <a:pt x="3265807" y="993779"/>
                </a:cubicBezTo>
                <a:cubicBezTo>
                  <a:pt x="3261430" y="1212636"/>
                  <a:pt x="3191394" y="1484019"/>
                  <a:pt x="2937516" y="1584693"/>
                </a:cubicBezTo>
                <a:cubicBezTo>
                  <a:pt x="2569830" y="1729138"/>
                  <a:pt x="2552322" y="1313310"/>
                  <a:pt x="2280935" y="753037"/>
                </a:cubicBezTo>
                <a:cubicBezTo>
                  <a:pt x="2009547" y="192763"/>
                  <a:pt x="1002789" y="363472"/>
                  <a:pt x="792682" y="840579"/>
                </a:cubicBezTo>
                <a:cubicBezTo>
                  <a:pt x="565067" y="1357082"/>
                  <a:pt x="858341" y="1663481"/>
                  <a:pt x="967771" y="1803550"/>
                </a:cubicBezTo>
                <a:cubicBezTo>
                  <a:pt x="1077201" y="1943618"/>
                  <a:pt x="1523677" y="2219378"/>
                  <a:pt x="1624353" y="2372577"/>
                </a:cubicBezTo>
                <a:cubicBezTo>
                  <a:pt x="1725029" y="2525777"/>
                  <a:pt x="1532431" y="2801537"/>
                  <a:pt x="1230404" y="2328806"/>
                </a:cubicBezTo>
                <a:cubicBezTo>
                  <a:pt x="928376" y="1856075"/>
                  <a:pt x="683252" y="1676613"/>
                  <a:pt x="446883" y="1755401"/>
                </a:cubicBezTo>
                <a:cubicBezTo>
                  <a:pt x="210513" y="1834190"/>
                  <a:pt x="162364" y="2105572"/>
                  <a:pt x="271794" y="2411972"/>
                </a:cubicBezTo>
                <a:cubicBezTo>
                  <a:pt x="381224" y="2718371"/>
                  <a:pt x="792682" y="2924097"/>
                  <a:pt x="665743" y="3024771"/>
                </a:cubicBezTo>
                <a:cubicBezTo>
                  <a:pt x="595708" y="3081674"/>
                  <a:pt x="241154" y="3068542"/>
                  <a:pt x="52933" y="3024771"/>
                </a:cubicBezTo>
                <a:cubicBezTo>
                  <a:pt x="4784" y="3011639"/>
                  <a:pt x="-21479" y="3081674"/>
                  <a:pt x="22293" y="3103559"/>
                </a:cubicBezTo>
                <a:cubicBezTo>
                  <a:pt x="263040" y="3243628"/>
                  <a:pt x="792682" y="3374942"/>
                  <a:pt x="928376" y="3107936"/>
                </a:cubicBezTo>
                <a:cubicBezTo>
                  <a:pt x="1103464" y="2770897"/>
                  <a:pt x="731401" y="2705240"/>
                  <a:pt x="578199" y="2320052"/>
                </a:cubicBezTo>
                <a:cubicBezTo>
                  <a:pt x="424997" y="1934864"/>
                  <a:pt x="727024" y="2201869"/>
                  <a:pt x="840832" y="2363823"/>
                </a:cubicBezTo>
                <a:cubicBezTo>
                  <a:pt x="954639" y="2525777"/>
                  <a:pt x="1164745" y="2915342"/>
                  <a:pt x="1453641" y="3020394"/>
                </a:cubicBezTo>
                <a:cubicBezTo>
                  <a:pt x="1742537" y="3125445"/>
                  <a:pt x="2092714" y="2801537"/>
                  <a:pt x="2114600" y="2429480"/>
                </a:cubicBezTo>
                <a:cubicBezTo>
                  <a:pt x="2136486" y="2057424"/>
                  <a:pt x="1790687" y="1921732"/>
                  <a:pt x="1584958" y="1755401"/>
                </a:cubicBezTo>
                <a:cubicBezTo>
                  <a:pt x="1379229" y="1589070"/>
                  <a:pt x="1099087" y="1203882"/>
                  <a:pt x="1453641" y="1011288"/>
                </a:cubicBezTo>
                <a:cubicBezTo>
                  <a:pt x="1808195" y="818694"/>
                  <a:pt x="2018302" y="1413984"/>
                  <a:pt x="2110223" y="1624087"/>
                </a:cubicBezTo>
                <a:cubicBezTo>
                  <a:pt x="2202145" y="1834190"/>
                  <a:pt x="2416628" y="1987389"/>
                  <a:pt x="2679261" y="2018029"/>
                </a:cubicBezTo>
                <a:cubicBezTo>
                  <a:pt x="2941894" y="2048669"/>
                  <a:pt x="3235167" y="1921732"/>
                  <a:pt x="3423387" y="1580316"/>
                </a:cubicBezTo>
                <a:cubicBezTo>
                  <a:pt x="3550326" y="1352705"/>
                  <a:pt x="3519685" y="1072568"/>
                  <a:pt x="3467159" y="875597"/>
                </a:cubicBezTo>
                <a:cubicBezTo>
                  <a:pt x="3480291" y="862465"/>
                  <a:pt x="3493422" y="844957"/>
                  <a:pt x="3506554" y="827448"/>
                </a:cubicBezTo>
                <a:close/>
              </a:path>
            </a:pathLst>
          </a:custGeom>
          <a:solidFill>
            <a:srgbClr val="FFD442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2CA0C5AD-C9AF-4744-910B-060C21D60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456" y="627782"/>
            <a:ext cx="5308600" cy="4419600"/>
          </a:xfrm>
          <a:prstGeom prst="rect">
            <a:avLst/>
          </a:prstGeom>
          <a:ln w="47625">
            <a:noFill/>
          </a:ln>
          <a:effectLst/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C0E02795-BD96-EC4B-A458-329562CECAD4}"/>
              </a:ext>
            </a:extLst>
          </p:cNvPr>
          <p:cNvSpPr/>
          <p:nvPr/>
        </p:nvSpPr>
        <p:spPr>
          <a:xfrm rot="20447994">
            <a:off x="5085238" y="2169900"/>
            <a:ext cx="1204601" cy="1552868"/>
          </a:xfrm>
          <a:custGeom>
            <a:avLst/>
            <a:gdLst>
              <a:gd name="connsiteX0" fmla="*/ 3506554 w 3565106"/>
              <a:gd name="connsiteY0" fmla="*/ 827448 h 3262438"/>
              <a:gd name="connsiteX1" fmla="*/ 3397124 w 3565106"/>
              <a:gd name="connsiteY1" fmla="*/ 315323 h 3262438"/>
              <a:gd name="connsiteX2" fmla="*/ 2950648 w 3565106"/>
              <a:gd name="connsiteY2" fmla="*/ 30809 h 3262438"/>
              <a:gd name="connsiteX3" fmla="*/ 2793068 w 3565106"/>
              <a:gd name="connsiteY3" fmla="*/ 8924 h 3262438"/>
              <a:gd name="connsiteX4" fmla="*/ 2674884 w 3565106"/>
              <a:gd name="connsiteY4" fmla="*/ 245289 h 3262438"/>
              <a:gd name="connsiteX5" fmla="*/ 2841218 w 3565106"/>
              <a:gd name="connsiteY5" fmla="*/ 748660 h 3262438"/>
              <a:gd name="connsiteX6" fmla="*/ 2990043 w 3565106"/>
              <a:gd name="connsiteY6" fmla="*/ 941254 h 3262438"/>
              <a:gd name="connsiteX7" fmla="*/ 3265807 w 3565106"/>
              <a:gd name="connsiteY7" fmla="*/ 993779 h 3262438"/>
              <a:gd name="connsiteX8" fmla="*/ 2937516 w 3565106"/>
              <a:gd name="connsiteY8" fmla="*/ 1584693 h 3262438"/>
              <a:gd name="connsiteX9" fmla="*/ 2280935 w 3565106"/>
              <a:gd name="connsiteY9" fmla="*/ 753037 h 3262438"/>
              <a:gd name="connsiteX10" fmla="*/ 792682 w 3565106"/>
              <a:gd name="connsiteY10" fmla="*/ 840579 h 3262438"/>
              <a:gd name="connsiteX11" fmla="*/ 967771 w 3565106"/>
              <a:gd name="connsiteY11" fmla="*/ 1803550 h 3262438"/>
              <a:gd name="connsiteX12" fmla="*/ 1624353 w 3565106"/>
              <a:gd name="connsiteY12" fmla="*/ 2372577 h 3262438"/>
              <a:gd name="connsiteX13" fmla="*/ 1230404 w 3565106"/>
              <a:gd name="connsiteY13" fmla="*/ 2328806 h 3262438"/>
              <a:gd name="connsiteX14" fmla="*/ 446883 w 3565106"/>
              <a:gd name="connsiteY14" fmla="*/ 1755401 h 3262438"/>
              <a:gd name="connsiteX15" fmla="*/ 271794 w 3565106"/>
              <a:gd name="connsiteY15" fmla="*/ 2411972 h 3262438"/>
              <a:gd name="connsiteX16" fmla="*/ 665743 w 3565106"/>
              <a:gd name="connsiteY16" fmla="*/ 3024771 h 3262438"/>
              <a:gd name="connsiteX17" fmla="*/ 52933 w 3565106"/>
              <a:gd name="connsiteY17" fmla="*/ 3024771 h 3262438"/>
              <a:gd name="connsiteX18" fmla="*/ 22293 w 3565106"/>
              <a:gd name="connsiteY18" fmla="*/ 3103559 h 3262438"/>
              <a:gd name="connsiteX19" fmla="*/ 928376 w 3565106"/>
              <a:gd name="connsiteY19" fmla="*/ 3107936 h 3262438"/>
              <a:gd name="connsiteX20" fmla="*/ 578199 w 3565106"/>
              <a:gd name="connsiteY20" fmla="*/ 2320052 h 3262438"/>
              <a:gd name="connsiteX21" fmla="*/ 840832 w 3565106"/>
              <a:gd name="connsiteY21" fmla="*/ 2363823 h 3262438"/>
              <a:gd name="connsiteX22" fmla="*/ 1453641 w 3565106"/>
              <a:gd name="connsiteY22" fmla="*/ 3020394 h 3262438"/>
              <a:gd name="connsiteX23" fmla="*/ 2114600 w 3565106"/>
              <a:gd name="connsiteY23" fmla="*/ 2429480 h 3262438"/>
              <a:gd name="connsiteX24" fmla="*/ 1584958 w 3565106"/>
              <a:gd name="connsiteY24" fmla="*/ 1755401 h 3262438"/>
              <a:gd name="connsiteX25" fmla="*/ 1453641 w 3565106"/>
              <a:gd name="connsiteY25" fmla="*/ 1011288 h 3262438"/>
              <a:gd name="connsiteX26" fmla="*/ 2110223 w 3565106"/>
              <a:gd name="connsiteY26" fmla="*/ 1624087 h 3262438"/>
              <a:gd name="connsiteX27" fmla="*/ 2679261 w 3565106"/>
              <a:gd name="connsiteY27" fmla="*/ 2018029 h 3262438"/>
              <a:gd name="connsiteX28" fmla="*/ 3423387 w 3565106"/>
              <a:gd name="connsiteY28" fmla="*/ 1580316 h 3262438"/>
              <a:gd name="connsiteX29" fmla="*/ 3467159 w 3565106"/>
              <a:gd name="connsiteY29" fmla="*/ 875597 h 3262438"/>
              <a:gd name="connsiteX30" fmla="*/ 3506554 w 3565106"/>
              <a:gd name="connsiteY30" fmla="*/ 827448 h 3262438"/>
              <a:gd name="connsiteX0" fmla="*/ 3486389 w 3544941"/>
              <a:gd name="connsiteY0" fmla="*/ 827448 h 3262438"/>
              <a:gd name="connsiteX1" fmla="*/ 3376959 w 3544941"/>
              <a:gd name="connsiteY1" fmla="*/ 315323 h 3262438"/>
              <a:gd name="connsiteX2" fmla="*/ 2930483 w 3544941"/>
              <a:gd name="connsiteY2" fmla="*/ 30809 h 3262438"/>
              <a:gd name="connsiteX3" fmla="*/ 2772903 w 3544941"/>
              <a:gd name="connsiteY3" fmla="*/ 8924 h 3262438"/>
              <a:gd name="connsiteX4" fmla="*/ 2654719 w 3544941"/>
              <a:gd name="connsiteY4" fmla="*/ 245289 h 3262438"/>
              <a:gd name="connsiteX5" fmla="*/ 2821053 w 3544941"/>
              <a:gd name="connsiteY5" fmla="*/ 748660 h 3262438"/>
              <a:gd name="connsiteX6" fmla="*/ 2969878 w 3544941"/>
              <a:gd name="connsiteY6" fmla="*/ 941254 h 3262438"/>
              <a:gd name="connsiteX7" fmla="*/ 3245642 w 3544941"/>
              <a:gd name="connsiteY7" fmla="*/ 993779 h 3262438"/>
              <a:gd name="connsiteX8" fmla="*/ 2917351 w 3544941"/>
              <a:gd name="connsiteY8" fmla="*/ 1584693 h 3262438"/>
              <a:gd name="connsiteX9" fmla="*/ 2260770 w 3544941"/>
              <a:gd name="connsiteY9" fmla="*/ 753037 h 3262438"/>
              <a:gd name="connsiteX10" fmla="*/ 772517 w 3544941"/>
              <a:gd name="connsiteY10" fmla="*/ 840579 h 3262438"/>
              <a:gd name="connsiteX11" fmla="*/ 947606 w 3544941"/>
              <a:gd name="connsiteY11" fmla="*/ 1803550 h 3262438"/>
              <a:gd name="connsiteX12" fmla="*/ 1604188 w 3544941"/>
              <a:gd name="connsiteY12" fmla="*/ 2372577 h 3262438"/>
              <a:gd name="connsiteX13" fmla="*/ 1210239 w 3544941"/>
              <a:gd name="connsiteY13" fmla="*/ 2328806 h 3262438"/>
              <a:gd name="connsiteX14" fmla="*/ 426718 w 3544941"/>
              <a:gd name="connsiteY14" fmla="*/ 1755401 h 3262438"/>
              <a:gd name="connsiteX15" fmla="*/ 251629 w 3544941"/>
              <a:gd name="connsiteY15" fmla="*/ 2411972 h 3262438"/>
              <a:gd name="connsiteX16" fmla="*/ 645578 w 3544941"/>
              <a:gd name="connsiteY16" fmla="*/ 3024771 h 3262438"/>
              <a:gd name="connsiteX17" fmla="*/ 2128 w 3544941"/>
              <a:gd name="connsiteY17" fmla="*/ 3103559 h 3262438"/>
              <a:gd name="connsiteX18" fmla="*/ 908211 w 3544941"/>
              <a:gd name="connsiteY18" fmla="*/ 3107936 h 3262438"/>
              <a:gd name="connsiteX19" fmla="*/ 558034 w 3544941"/>
              <a:gd name="connsiteY19" fmla="*/ 2320052 h 3262438"/>
              <a:gd name="connsiteX20" fmla="*/ 820667 w 3544941"/>
              <a:gd name="connsiteY20" fmla="*/ 2363823 h 3262438"/>
              <a:gd name="connsiteX21" fmla="*/ 1433476 w 3544941"/>
              <a:gd name="connsiteY21" fmla="*/ 3020394 h 3262438"/>
              <a:gd name="connsiteX22" fmla="*/ 2094435 w 3544941"/>
              <a:gd name="connsiteY22" fmla="*/ 2429480 h 3262438"/>
              <a:gd name="connsiteX23" fmla="*/ 1564793 w 3544941"/>
              <a:gd name="connsiteY23" fmla="*/ 1755401 h 3262438"/>
              <a:gd name="connsiteX24" fmla="*/ 1433476 w 3544941"/>
              <a:gd name="connsiteY24" fmla="*/ 1011288 h 3262438"/>
              <a:gd name="connsiteX25" fmla="*/ 2090058 w 3544941"/>
              <a:gd name="connsiteY25" fmla="*/ 1624087 h 3262438"/>
              <a:gd name="connsiteX26" fmla="*/ 2659096 w 3544941"/>
              <a:gd name="connsiteY26" fmla="*/ 2018029 h 3262438"/>
              <a:gd name="connsiteX27" fmla="*/ 3403222 w 3544941"/>
              <a:gd name="connsiteY27" fmla="*/ 1580316 h 3262438"/>
              <a:gd name="connsiteX28" fmla="*/ 3446994 w 3544941"/>
              <a:gd name="connsiteY28" fmla="*/ 875597 h 3262438"/>
              <a:gd name="connsiteX29" fmla="*/ 3486389 w 3544941"/>
              <a:gd name="connsiteY29" fmla="*/ 827448 h 3262438"/>
              <a:gd name="connsiteX0" fmla="*/ 3290534 w 3349086"/>
              <a:gd name="connsiteY0" fmla="*/ 827448 h 3164367"/>
              <a:gd name="connsiteX1" fmla="*/ 3181104 w 3349086"/>
              <a:gd name="connsiteY1" fmla="*/ 315323 h 3164367"/>
              <a:gd name="connsiteX2" fmla="*/ 2734628 w 3349086"/>
              <a:gd name="connsiteY2" fmla="*/ 30809 h 3164367"/>
              <a:gd name="connsiteX3" fmla="*/ 2577048 w 3349086"/>
              <a:gd name="connsiteY3" fmla="*/ 8924 h 3164367"/>
              <a:gd name="connsiteX4" fmla="*/ 2458864 w 3349086"/>
              <a:gd name="connsiteY4" fmla="*/ 245289 h 3164367"/>
              <a:gd name="connsiteX5" fmla="*/ 2625198 w 3349086"/>
              <a:gd name="connsiteY5" fmla="*/ 748660 h 3164367"/>
              <a:gd name="connsiteX6" fmla="*/ 2774023 w 3349086"/>
              <a:gd name="connsiteY6" fmla="*/ 941254 h 3164367"/>
              <a:gd name="connsiteX7" fmla="*/ 3049787 w 3349086"/>
              <a:gd name="connsiteY7" fmla="*/ 993779 h 3164367"/>
              <a:gd name="connsiteX8" fmla="*/ 2721496 w 3349086"/>
              <a:gd name="connsiteY8" fmla="*/ 1584693 h 3164367"/>
              <a:gd name="connsiteX9" fmla="*/ 2064915 w 3349086"/>
              <a:gd name="connsiteY9" fmla="*/ 753037 h 3164367"/>
              <a:gd name="connsiteX10" fmla="*/ 576662 w 3349086"/>
              <a:gd name="connsiteY10" fmla="*/ 840579 h 3164367"/>
              <a:gd name="connsiteX11" fmla="*/ 751751 w 3349086"/>
              <a:gd name="connsiteY11" fmla="*/ 1803550 h 3164367"/>
              <a:gd name="connsiteX12" fmla="*/ 1408333 w 3349086"/>
              <a:gd name="connsiteY12" fmla="*/ 2372577 h 3164367"/>
              <a:gd name="connsiteX13" fmla="*/ 1014384 w 3349086"/>
              <a:gd name="connsiteY13" fmla="*/ 2328806 h 3164367"/>
              <a:gd name="connsiteX14" fmla="*/ 230863 w 3349086"/>
              <a:gd name="connsiteY14" fmla="*/ 1755401 h 3164367"/>
              <a:gd name="connsiteX15" fmla="*/ 55774 w 3349086"/>
              <a:gd name="connsiteY15" fmla="*/ 2411972 h 3164367"/>
              <a:gd name="connsiteX16" fmla="*/ 449723 w 3349086"/>
              <a:gd name="connsiteY16" fmla="*/ 3024771 h 3164367"/>
              <a:gd name="connsiteX17" fmla="*/ 712356 w 3349086"/>
              <a:gd name="connsiteY17" fmla="*/ 3107936 h 3164367"/>
              <a:gd name="connsiteX18" fmla="*/ 362179 w 3349086"/>
              <a:gd name="connsiteY18" fmla="*/ 2320052 h 3164367"/>
              <a:gd name="connsiteX19" fmla="*/ 624812 w 3349086"/>
              <a:gd name="connsiteY19" fmla="*/ 2363823 h 3164367"/>
              <a:gd name="connsiteX20" fmla="*/ 1237621 w 3349086"/>
              <a:gd name="connsiteY20" fmla="*/ 3020394 h 3164367"/>
              <a:gd name="connsiteX21" fmla="*/ 1898580 w 3349086"/>
              <a:gd name="connsiteY21" fmla="*/ 2429480 h 3164367"/>
              <a:gd name="connsiteX22" fmla="*/ 1368938 w 3349086"/>
              <a:gd name="connsiteY22" fmla="*/ 1755401 h 3164367"/>
              <a:gd name="connsiteX23" fmla="*/ 1237621 w 3349086"/>
              <a:gd name="connsiteY23" fmla="*/ 1011288 h 3164367"/>
              <a:gd name="connsiteX24" fmla="*/ 1894203 w 3349086"/>
              <a:gd name="connsiteY24" fmla="*/ 1624087 h 3164367"/>
              <a:gd name="connsiteX25" fmla="*/ 2463241 w 3349086"/>
              <a:gd name="connsiteY25" fmla="*/ 2018029 h 3164367"/>
              <a:gd name="connsiteX26" fmla="*/ 3207367 w 3349086"/>
              <a:gd name="connsiteY26" fmla="*/ 1580316 h 3164367"/>
              <a:gd name="connsiteX27" fmla="*/ 3251139 w 3349086"/>
              <a:gd name="connsiteY27" fmla="*/ 875597 h 3164367"/>
              <a:gd name="connsiteX28" fmla="*/ 3290534 w 3349086"/>
              <a:gd name="connsiteY28" fmla="*/ 827448 h 3164367"/>
              <a:gd name="connsiteX0" fmla="*/ 3277565 w 3336117"/>
              <a:gd name="connsiteY0" fmla="*/ 827448 h 3108289"/>
              <a:gd name="connsiteX1" fmla="*/ 3168135 w 3336117"/>
              <a:gd name="connsiteY1" fmla="*/ 315323 h 3108289"/>
              <a:gd name="connsiteX2" fmla="*/ 2721659 w 3336117"/>
              <a:gd name="connsiteY2" fmla="*/ 30809 h 3108289"/>
              <a:gd name="connsiteX3" fmla="*/ 2564079 w 3336117"/>
              <a:gd name="connsiteY3" fmla="*/ 8924 h 3108289"/>
              <a:gd name="connsiteX4" fmla="*/ 2445895 w 3336117"/>
              <a:gd name="connsiteY4" fmla="*/ 245289 h 3108289"/>
              <a:gd name="connsiteX5" fmla="*/ 2612229 w 3336117"/>
              <a:gd name="connsiteY5" fmla="*/ 748660 h 3108289"/>
              <a:gd name="connsiteX6" fmla="*/ 2761054 w 3336117"/>
              <a:gd name="connsiteY6" fmla="*/ 941254 h 3108289"/>
              <a:gd name="connsiteX7" fmla="*/ 3036818 w 3336117"/>
              <a:gd name="connsiteY7" fmla="*/ 993779 h 3108289"/>
              <a:gd name="connsiteX8" fmla="*/ 2708527 w 3336117"/>
              <a:gd name="connsiteY8" fmla="*/ 1584693 h 3108289"/>
              <a:gd name="connsiteX9" fmla="*/ 2051946 w 3336117"/>
              <a:gd name="connsiteY9" fmla="*/ 753037 h 3108289"/>
              <a:gd name="connsiteX10" fmla="*/ 563693 w 3336117"/>
              <a:gd name="connsiteY10" fmla="*/ 840579 h 3108289"/>
              <a:gd name="connsiteX11" fmla="*/ 738782 w 3336117"/>
              <a:gd name="connsiteY11" fmla="*/ 1803550 h 3108289"/>
              <a:gd name="connsiteX12" fmla="*/ 1395364 w 3336117"/>
              <a:gd name="connsiteY12" fmla="*/ 2372577 h 3108289"/>
              <a:gd name="connsiteX13" fmla="*/ 1001415 w 3336117"/>
              <a:gd name="connsiteY13" fmla="*/ 2328806 h 3108289"/>
              <a:gd name="connsiteX14" fmla="*/ 217894 w 3336117"/>
              <a:gd name="connsiteY14" fmla="*/ 1755401 h 3108289"/>
              <a:gd name="connsiteX15" fmla="*/ 42805 w 3336117"/>
              <a:gd name="connsiteY15" fmla="*/ 2411972 h 3108289"/>
              <a:gd name="connsiteX16" fmla="*/ 699387 w 3336117"/>
              <a:gd name="connsiteY16" fmla="*/ 3107936 h 3108289"/>
              <a:gd name="connsiteX17" fmla="*/ 349210 w 3336117"/>
              <a:gd name="connsiteY17" fmla="*/ 2320052 h 3108289"/>
              <a:gd name="connsiteX18" fmla="*/ 611843 w 3336117"/>
              <a:gd name="connsiteY18" fmla="*/ 2363823 h 3108289"/>
              <a:gd name="connsiteX19" fmla="*/ 1224652 w 3336117"/>
              <a:gd name="connsiteY19" fmla="*/ 3020394 h 3108289"/>
              <a:gd name="connsiteX20" fmla="*/ 1885611 w 3336117"/>
              <a:gd name="connsiteY20" fmla="*/ 2429480 h 3108289"/>
              <a:gd name="connsiteX21" fmla="*/ 1355969 w 3336117"/>
              <a:gd name="connsiteY21" fmla="*/ 1755401 h 3108289"/>
              <a:gd name="connsiteX22" fmla="*/ 1224652 w 3336117"/>
              <a:gd name="connsiteY22" fmla="*/ 1011288 h 3108289"/>
              <a:gd name="connsiteX23" fmla="*/ 1881234 w 3336117"/>
              <a:gd name="connsiteY23" fmla="*/ 1624087 h 3108289"/>
              <a:gd name="connsiteX24" fmla="*/ 2450272 w 3336117"/>
              <a:gd name="connsiteY24" fmla="*/ 2018029 h 3108289"/>
              <a:gd name="connsiteX25" fmla="*/ 3194398 w 3336117"/>
              <a:gd name="connsiteY25" fmla="*/ 1580316 h 3108289"/>
              <a:gd name="connsiteX26" fmla="*/ 3238170 w 3336117"/>
              <a:gd name="connsiteY26" fmla="*/ 875597 h 3108289"/>
              <a:gd name="connsiteX27" fmla="*/ 3277565 w 3336117"/>
              <a:gd name="connsiteY27" fmla="*/ 827448 h 3108289"/>
              <a:gd name="connsiteX0" fmla="*/ 3251631 w 3310183"/>
              <a:gd name="connsiteY0" fmla="*/ 827448 h 3040453"/>
              <a:gd name="connsiteX1" fmla="*/ 3142201 w 3310183"/>
              <a:gd name="connsiteY1" fmla="*/ 315323 h 3040453"/>
              <a:gd name="connsiteX2" fmla="*/ 2695725 w 3310183"/>
              <a:gd name="connsiteY2" fmla="*/ 30809 h 3040453"/>
              <a:gd name="connsiteX3" fmla="*/ 2538145 w 3310183"/>
              <a:gd name="connsiteY3" fmla="*/ 8924 h 3040453"/>
              <a:gd name="connsiteX4" fmla="*/ 2419961 w 3310183"/>
              <a:gd name="connsiteY4" fmla="*/ 245289 h 3040453"/>
              <a:gd name="connsiteX5" fmla="*/ 2586295 w 3310183"/>
              <a:gd name="connsiteY5" fmla="*/ 748660 h 3040453"/>
              <a:gd name="connsiteX6" fmla="*/ 2735120 w 3310183"/>
              <a:gd name="connsiteY6" fmla="*/ 941254 h 3040453"/>
              <a:gd name="connsiteX7" fmla="*/ 3010884 w 3310183"/>
              <a:gd name="connsiteY7" fmla="*/ 993779 h 3040453"/>
              <a:gd name="connsiteX8" fmla="*/ 2682593 w 3310183"/>
              <a:gd name="connsiteY8" fmla="*/ 1584693 h 3040453"/>
              <a:gd name="connsiteX9" fmla="*/ 2026012 w 3310183"/>
              <a:gd name="connsiteY9" fmla="*/ 753037 h 3040453"/>
              <a:gd name="connsiteX10" fmla="*/ 537759 w 3310183"/>
              <a:gd name="connsiteY10" fmla="*/ 840579 h 3040453"/>
              <a:gd name="connsiteX11" fmla="*/ 712848 w 3310183"/>
              <a:gd name="connsiteY11" fmla="*/ 1803550 h 3040453"/>
              <a:gd name="connsiteX12" fmla="*/ 1369430 w 3310183"/>
              <a:gd name="connsiteY12" fmla="*/ 2372577 h 3040453"/>
              <a:gd name="connsiteX13" fmla="*/ 975481 w 3310183"/>
              <a:gd name="connsiteY13" fmla="*/ 2328806 h 3040453"/>
              <a:gd name="connsiteX14" fmla="*/ 191960 w 3310183"/>
              <a:gd name="connsiteY14" fmla="*/ 1755401 h 3040453"/>
              <a:gd name="connsiteX15" fmla="*/ 16871 w 3310183"/>
              <a:gd name="connsiteY15" fmla="*/ 2411972 h 3040453"/>
              <a:gd name="connsiteX16" fmla="*/ 323276 w 3310183"/>
              <a:gd name="connsiteY16" fmla="*/ 2320052 h 3040453"/>
              <a:gd name="connsiteX17" fmla="*/ 585909 w 3310183"/>
              <a:gd name="connsiteY17" fmla="*/ 2363823 h 3040453"/>
              <a:gd name="connsiteX18" fmla="*/ 1198718 w 3310183"/>
              <a:gd name="connsiteY18" fmla="*/ 3020394 h 3040453"/>
              <a:gd name="connsiteX19" fmla="*/ 1859677 w 3310183"/>
              <a:gd name="connsiteY19" fmla="*/ 2429480 h 3040453"/>
              <a:gd name="connsiteX20" fmla="*/ 1330035 w 3310183"/>
              <a:gd name="connsiteY20" fmla="*/ 1755401 h 3040453"/>
              <a:gd name="connsiteX21" fmla="*/ 1198718 w 3310183"/>
              <a:gd name="connsiteY21" fmla="*/ 1011288 h 3040453"/>
              <a:gd name="connsiteX22" fmla="*/ 1855300 w 3310183"/>
              <a:gd name="connsiteY22" fmla="*/ 1624087 h 3040453"/>
              <a:gd name="connsiteX23" fmla="*/ 2424338 w 3310183"/>
              <a:gd name="connsiteY23" fmla="*/ 2018029 h 3040453"/>
              <a:gd name="connsiteX24" fmla="*/ 3168464 w 3310183"/>
              <a:gd name="connsiteY24" fmla="*/ 1580316 h 3040453"/>
              <a:gd name="connsiteX25" fmla="*/ 3212236 w 3310183"/>
              <a:gd name="connsiteY25" fmla="*/ 875597 h 3040453"/>
              <a:gd name="connsiteX26" fmla="*/ 3251631 w 3310183"/>
              <a:gd name="connsiteY26" fmla="*/ 827448 h 3040453"/>
              <a:gd name="connsiteX0" fmla="*/ 3094523 w 3153075"/>
              <a:gd name="connsiteY0" fmla="*/ 827448 h 3040452"/>
              <a:gd name="connsiteX1" fmla="*/ 2985093 w 3153075"/>
              <a:gd name="connsiteY1" fmla="*/ 315323 h 3040452"/>
              <a:gd name="connsiteX2" fmla="*/ 2538617 w 3153075"/>
              <a:gd name="connsiteY2" fmla="*/ 30809 h 3040452"/>
              <a:gd name="connsiteX3" fmla="*/ 2381037 w 3153075"/>
              <a:gd name="connsiteY3" fmla="*/ 8924 h 3040452"/>
              <a:gd name="connsiteX4" fmla="*/ 2262853 w 3153075"/>
              <a:gd name="connsiteY4" fmla="*/ 245289 h 3040452"/>
              <a:gd name="connsiteX5" fmla="*/ 2429187 w 3153075"/>
              <a:gd name="connsiteY5" fmla="*/ 748660 h 3040452"/>
              <a:gd name="connsiteX6" fmla="*/ 2578012 w 3153075"/>
              <a:gd name="connsiteY6" fmla="*/ 941254 h 3040452"/>
              <a:gd name="connsiteX7" fmla="*/ 2853776 w 3153075"/>
              <a:gd name="connsiteY7" fmla="*/ 993779 h 3040452"/>
              <a:gd name="connsiteX8" fmla="*/ 2525485 w 3153075"/>
              <a:gd name="connsiteY8" fmla="*/ 1584693 h 3040452"/>
              <a:gd name="connsiteX9" fmla="*/ 1868904 w 3153075"/>
              <a:gd name="connsiteY9" fmla="*/ 753037 h 3040452"/>
              <a:gd name="connsiteX10" fmla="*/ 380651 w 3153075"/>
              <a:gd name="connsiteY10" fmla="*/ 840579 h 3040452"/>
              <a:gd name="connsiteX11" fmla="*/ 555740 w 3153075"/>
              <a:gd name="connsiteY11" fmla="*/ 1803550 h 3040452"/>
              <a:gd name="connsiteX12" fmla="*/ 1212322 w 3153075"/>
              <a:gd name="connsiteY12" fmla="*/ 2372577 h 3040452"/>
              <a:gd name="connsiteX13" fmla="*/ 818373 w 3153075"/>
              <a:gd name="connsiteY13" fmla="*/ 2328806 h 3040452"/>
              <a:gd name="connsiteX14" fmla="*/ 34852 w 3153075"/>
              <a:gd name="connsiteY14" fmla="*/ 1755401 h 3040452"/>
              <a:gd name="connsiteX15" fmla="*/ 166168 w 3153075"/>
              <a:gd name="connsiteY15" fmla="*/ 2320052 h 3040452"/>
              <a:gd name="connsiteX16" fmla="*/ 428801 w 3153075"/>
              <a:gd name="connsiteY16" fmla="*/ 2363823 h 3040452"/>
              <a:gd name="connsiteX17" fmla="*/ 1041610 w 3153075"/>
              <a:gd name="connsiteY17" fmla="*/ 3020394 h 3040452"/>
              <a:gd name="connsiteX18" fmla="*/ 1702569 w 3153075"/>
              <a:gd name="connsiteY18" fmla="*/ 2429480 h 3040452"/>
              <a:gd name="connsiteX19" fmla="*/ 1172927 w 3153075"/>
              <a:gd name="connsiteY19" fmla="*/ 1755401 h 3040452"/>
              <a:gd name="connsiteX20" fmla="*/ 1041610 w 3153075"/>
              <a:gd name="connsiteY20" fmla="*/ 1011288 h 3040452"/>
              <a:gd name="connsiteX21" fmla="*/ 1698192 w 3153075"/>
              <a:gd name="connsiteY21" fmla="*/ 1624087 h 3040452"/>
              <a:gd name="connsiteX22" fmla="*/ 2267230 w 3153075"/>
              <a:gd name="connsiteY22" fmla="*/ 2018029 h 3040452"/>
              <a:gd name="connsiteX23" fmla="*/ 3011356 w 3153075"/>
              <a:gd name="connsiteY23" fmla="*/ 1580316 h 3040452"/>
              <a:gd name="connsiteX24" fmla="*/ 3055128 w 3153075"/>
              <a:gd name="connsiteY24" fmla="*/ 875597 h 3040452"/>
              <a:gd name="connsiteX25" fmla="*/ 3094523 w 3153075"/>
              <a:gd name="connsiteY25" fmla="*/ 827448 h 3040452"/>
              <a:gd name="connsiteX0" fmla="*/ 3068954 w 3127506"/>
              <a:gd name="connsiteY0" fmla="*/ 827448 h 3040452"/>
              <a:gd name="connsiteX1" fmla="*/ 2959524 w 3127506"/>
              <a:gd name="connsiteY1" fmla="*/ 315323 h 3040452"/>
              <a:gd name="connsiteX2" fmla="*/ 2513048 w 3127506"/>
              <a:gd name="connsiteY2" fmla="*/ 30809 h 3040452"/>
              <a:gd name="connsiteX3" fmla="*/ 2355468 w 3127506"/>
              <a:gd name="connsiteY3" fmla="*/ 8924 h 3040452"/>
              <a:gd name="connsiteX4" fmla="*/ 2237284 w 3127506"/>
              <a:gd name="connsiteY4" fmla="*/ 245289 h 3040452"/>
              <a:gd name="connsiteX5" fmla="*/ 2403618 w 3127506"/>
              <a:gd name="connsiteY5" fmla="*/ 748660 h 3040452"/>
              <a:gd name="connsiteX6" fmla="*/ 2552443 w 3127506"/>
              <a:gd name="connsiteY6" fmla="*/ 941254 h 3040452"/>
              <a:gd name="connsiteX7" fmla="*/ 2828207 w 3127506"/>
              <a:gd name="connsiteY7" fmla="*/ 993779 h 3040452"/>
              <a:gd name="connsiteX8" fmla="*/ 2499916 w 3127506"/>
              <a:gd name="connsiteY8" fmla="*/ 1584693 h 3040452"/>
              <a:gd name="connsiteX9" fmla="*/ 1843335 w 3127506"/>
              <a:gd name="connsiteY9" fmla="*/ 753037 h 3040452"/>
              <a:gd name="connsiteX10" fmla="*/ 355082 w 3127506"/>
              <a:gd name="connsiteY10" fmla="*/ 840579 h 3040452"/>
              <a:gd name="connsiteX11" fmla="*/ 530171 w 3127506"/>
              <a:gd name="connsiteY11" fmla="*/ 1803550 h 3040452"/>
              <a:gd name="connsiteX12" fmla="*/ 1186753 w 3127506"/>
              <a:gd name="connsiteY12" fmla="*/ 2372577 h 3040452"/>
              <a:gd name="connsiteX13" fmla="*/ 792804 w 3127506"/>
              <a:gd name="connsiteY13" fmla="*/ 2328806 h 3040452"/>
              <a:gd name="connsiteX14" fmla="*/ 9283 w 3127506"/>
              <a:gd name="connsiteY14" fmla="*/ 1755401 h 3040452"/>
              <a:gd name="connsiteX15" fmla="*/ 403232 w 3127506"/>
              <a:gd name="connsiteY15" fmla="*/ 2363823 h 3040452"/>
              <a:gd name="connsiteX16" fmla="*/ 1016041 w 3127506"/>
              <a:gd name="connsiteY16" fmla="*/ 3020394 h 3040452"/>
              <a:gd name="connsiteX17" fmla="*/ 1677000 w 3127506"/>
              <a:gd name="connsiteY17" fmla="*/ 2429480 h 3040452"/>
              <a:gd name="connsiteX18" fmla="*/ 1147358 w 3127506"/>
              <a:gd name="connsiteY18" fmla="*/ 1755401 h 3040452"/>
              <a:gd name="connsiteX19" fmla="*/ 1016041 w 3127506"/>
              <a:gd name="connsiteY19" fmla="*/ 1011288 h 3040452"/>
              <a:gd name="connsiteX20" fmla="*/ 1672623 w 3127506"/>
              <a:gd name="connsiteY20" fmla="*/ 1624087 h 3040452"/>
              <a:gd name="connsiteX21" fmla="*/ 2241661 w 3127506"/>
              <a:gd name="connsiteY21" fmla="*/ 2018029 h 3040452"/>
              <a:gd name="connsiteX22" fmla="*/ 2985787 w 3127506"/>
              <a:gd name="connsiteY22" fmla="*/ 1580316 h 3040452"/>
              <a:gd name="connsiteX23" fmla="*/ 3029559 w 3127506"/>
              <a:gd name="connsiteY23" fmla="*/ 875597 h 3040452"/>
              <a:gd name="connsiteX24" fmla="*/ 3068954 w 3127506"/>
              <a:gd name="connsiteY24" fmla="*/ 827448 h 3040452"/>
              <a:gd name="connsiteX0" fmla="*/ 2798205 w 2856757"/>
              <a:gd name="connsiteY0" fmla="*/ 827448 h 3040452"/>
              <a:gd name="connsiteX1" fmla="*/ 2688775 w 2856757"/>
              <a:gd name="connsiteY1" fmla="*/ 315323 h 3040452"/>
              <a:gd name="connsiteX2" fmla="*/ 2242299 w 2856757"/>
              <a:gd name="connsiteY2" fmla="*/ 30809 h 3040452"/>
              <a:gd name="connsiteX3" fmla="*/ 2084719 w 2856757"/>
              <a:gd name="connsiteY3" fmla="*/ 8924 h 3040452"/>
              <a:gd name="connsiteX4" fmla="*/ 1966535 w 2856757"/>
              <a:gd name="connsiteY4" fmla="*/ 245289 h 3040452"/>
              <a:gd name="connsiteX5" fmla="*/ 2132869 w 2856757"/>
              <a:gd name="connsiteY5" fmla="*/ 748660 h 3040452"/>
              <a:gd name="connsiteX6" fmla="*/ 2281694 w 2856757"/>
              <a:gd name="connsiteY6" fmla="*/ 941254 h 3040452"/>
              <a:gd name="connsiteX7" fmla="*/ 2557458 w 2856757"/>
              <a:gd name="connsiteY7" fmla="*/ 993779 h 3040452"/>
              <a:gd name="connsiteX8" fmla="*/ 2229167 w 2856757"/>
              <a:gd name="connsiteY8" fmla="*/ 1584693 h 3040452"/>
              <a:gd name="connsiteX9" fmla="*/ 1572586 w 2856757"/>
              <a:gd name="connsiteY9" fmla="*/ 753037 h 3040452"/>
              <a:gd name="connsiteX10" fmla="*/ 84333 w 2856757"/>
              <a:gd name="connsiteY10" fmla="*/ 840579 h 3040452"/>
              <a:gd name="connsiteX11" fmla="*/ 259422 w 2856757"/>
              <a:gd name="connsiteY11" fmla="*/ 1803550 h 3040452"/>
              <a:gd name="connsiteX12" fmla="*/ 916004 w 2856757"/>
              <a:gd name="connsiteY12" fmla="*/ 2372577 h 3040452"/>
              <a:gd name="connsiteX13" fmla="*/ 522055 w 2856757"/>
              <a:gd name="connsiteY13" fmla="*/ 2328806 h 3040452"/>
              <a:gd name="connsiteX14" fmla="*/ 132483 w 2856757"/>
              <a:gd name="connsiteY14" fmla="*/ 2363823 h 3040452"/>
              <a:gd name="connsiteX15" fmla="*/ 745292 w 2856757"/>
              <a:gd name="connsiteY15" fmla="*/ 3020394 h 3040452"/>
              <a:gd name="connsiteX16" fmla="*/ 1406251 w 2856757"/>
              <a:gd name="connsiteY16" fmla="*/ 2429480 h 3040452"/>
              <a:gd name="connsiteX17" fmla="*/ 876609 w 2856757"/>
              <a:gd name="connsiteY17" fmla="*/ 1755401 h 3040452"/>
              <a:gd name="connsiteX18" fmla="*/ 745292 w 2856757"/>
              <a:gd name="connsiteY18" fmla="*/ 1011288 h 3040452"/>
              <a:gd name="connsiteX19" fmla="*/ 1401874 w 2856757"/>
              <a:gd name="connsiteY19" fmla="*/ 1624087 h 3040452"/>
              <a:gd name="connsiteX20" fmla="*/ 1970912 w 2856757"/>
              <a:gd name="connsiteY20" fmla="*/ 2018029 h 3040452"/>
              <a:gd name="connsiteX21" fmla="*/ 2715038 w 2856757"/>
              <a:gd name="connsiteY21" fmla="*/ 1580316 h 3040452"/>
              <a:gd name="connsiteX22" fmla="*/ 2758810 w 2856757"/>
              <a:gd name="connsiteY22" fmla="*/ 875597 h 3040452"/>
              <a:gd name="connsiteX23" fmla="*/ 2798205 w 2856757"/>
              <a:gd name="connsiteY23" fmla="*/ 827448 h 3040452"/>
              <a:gd name="connsiteX0" fmla="*/ 2798205 w 2856757"/>
              <a:gd name="connsiteY0" fmla="*/ 827448 h 3021234"/>
              <a:gd name="connsiteX1" fmla="*/ 2688775 w 2856757"/>
              <a:gd name="connsiteY1" fmla="*/ 315323 h 3021234"/>
              <a:gd name="connsiteX2" fmla="*/ 2242299 w 2856757"/>
              <a:gd name="connsiteY2" fmla="*/ 30809 h 3021234"/>
              <a:gd name="connsiteX3" fmla="*/ 2084719 w 2856757"/>
              <a:gd name="connsiteY3" fmla="*/ 8924 h 3021234"/>
              <a:gd name="connsiteX4" fmla="*/ 1966535 w 2856757"/>
              <a:gd name="connsiteY4" fmla="*/ 245289 h 3021234"/>
              <a:gd name="connsiteX5" fmla="*/ 2132869 w 2856757"/>
              <a:gd name="connsiteY5" fmla="*/ 748660 h 3021234"/>
              <a:gd name="connsiteX6" fmla="*/ 2281694 w 2856757"/>
              <a:gd name="connsiteY6" fmla="*/ 941254 h 3021234"/>
              <a:gd name="connsiteX7" fmla="*/ 2557458 w 2856757"/>
              <a:gd name="connsiteY7" fmla="*/ 993779 h 3021234"/>
              <a:gd name="connsiteX8" fmla="*/ 2229167 w 2856757"/>
              <a:gd name="connsiteY8" fmla="*/ 1584693 h 3021234"/>
              <a:gd name="connsiteX9" fmla="*/ 1572586 w 2856757"/>
              <a:gd name="connsiteY9" fmla="*/ 753037 h 3021234"/>
              <a:gd name="connsiteX10" fmla="*/ 84333 w 2856757"/>
              <a:gd name="connsiteY10" fmla="*/ 840579 h 3021234"/>
              <a:gd name="connsiteX11" fmla="*/ 259422 w 2856757"/>
              <a:gd name="connsiteY11" fmla="*/ 1803550 h 3021234"/>
              <a:gd name="connsiteX12" fmla="*/ 916004 w 2856757"/>
              <a:gd name="connsiteY12" fmla="*/ 2372577 h 3021234"/>
              <a:gd name="connsiteX13" fmla="*/ 522055 w 2856757"/>
              <a:gd name="connsiteY13" fmla="*/ 2328806 h 3021234"/>
              <a:gd name="connsiteX14" fmla="*/ 745292 w 2856757"/>
              <a:gd name="connsiteY14" fmla="*/ 3020394 h 3021234"/>
              <a:gd name="connsiteX15" fmla="*/ 1406251 w 2856757"/>
              <a:gd name="connsiteY15" fmla="*/ 2429480 h 3021234"/>
              <a:gd name="connsiteX16" fmla="*/ 876609 w 2856757"/>
              <a:gd name="connsiteY16" fmla="*/ 1755401 h 3021234"/>
              <a:gd name="connsiteX17" fmla="*/ 745292 w 2856757"/>
              <a:gd name="connsiteY17" fmla="*/ 1011288 h 3021234"/>
              <a:gd name="connsiteX18" fmla="*/ 1401874 w 2856757"/>
              <a:gd name="connsiteY18" fmla="*/ 1624087 h 3021234"/>
              <a:gd name="connsiteX19" fmla="*/ 1970912 w 2856757"/>
              <a:gd name="connsiteY19" fmla="*/ 2018029 h 3021234"/>
              <a:gd name="connsiteX20" fmla="*/ 2715038 w 2856757"/>
              <a:gd name="connsiteY20" fmla="*/ 1580316 h 3021234"/>
              <a:gd name="connsiteX21" fmla="*/ 2758810 w 2856757"/>
              <a:gd name="connsiteY21" fmla="*/ 875597 h 3021234"/>
              <a:gd name="connsiteX22" fmla="*/ 2798205 w 2856757"/>
              <a:gd name="connsiteY22" fmla="*/ 827448 h 3021234"/>
              <a:gd name="connsiteX0" fmla="*/ 2798205 w 2856757"/>
              <a:gd name="connsiteY0" fmla="*/ 827448 h 2456622"/>
              <a:gd name="connsiteX1" fmla="*/ 2688775 w 2856757"/>
              <a:gd name="connsiteY1" fmla="*/ 315323 h 2456622"/>
              <a:gd name="connsiteX2" fmla="*/ 2242299 w 2856757"/>
              <a:gd name="connsiteY2" fmla="*/ 30809 h 2456622"/>
              <a:gd name="connsiteX3" fmla="*/ 2084719 w 2856757"/>
              <a:gd name="connsiteY3" fmla="*/ 8924 h 2456622"/>
              <a:gd name="connsiteX4" fmla="*/ 1966535 w 2856757"/>
              <a:gd name="connsiteY4" fmla="*/ 245289 h 2456622"/>
              <a:gd name="connsiteX5" fmla="*/ 2132869 w 2856757"/>
              <a:gd name="connsiteY5" fmla="*/ 748660 h 2456622"/>
              <a:gd name="connsiteX6" fmla="*/ 2281694 w 2856757"/>
              <a:gd name="connsiteY6" fmla="*/ 941254 h 2456622"/>
              <a:gd name="connsiteX7" fmla="*/ 2557458 w 2856757"/>
              <a:gd name="connsiteY7" fmla="*/ 993779 h 2456622"/>
              <a:gd name="connsiteX8" fmla="*/ 2229167 w 2856757"/>
              <a:gd name="connsiteY8" fmla="*/ 1584693 h 2456622"/>
              <a:gd name="connsiteX9" fmla="*/ 1572586 w 2856757"/>
              <a:gd name="connsiteY9" fmla="*/ 753037 h 2456622"/>
              <a:gd name="connsiteX10" fmla="*/ 84333 w 2856757"/>
              <a:gd name="connsiteY10" fmla="*/ 840579 h 2456622"/>
              <a:gd name="connsiteX11" fmla="*/ 259422 w 2856757"/>
              <a:gd name="connsiteY11" fmla="*/ 1803550 h 2456622"/>
              <a:gd name="connsiteX12" fmla="*/ 916004 w 2856757"/>
              <a:gd name="connsiteY12" fmla="*/ 2372577 h 2456622"/>
              <a:gd name="connsiteX13" fmla="*/ 522055 w 2856757"/>
              <a:gd name="connsiteY13" fmla="*/ 2328806 h 2456622"/>
              <a:gd name="connsiteX14" fmla="*/ 1406251 w 2856757"/>
              <a:gd name="connsiteY14" fmla="*/ 2429480 h 2456622"/>
              <a:gd name="connsiteX15" fmla="*/ 876609 w 2856757"/>
              <a:gd name="connsiteY15" fmla="*/ 1755401 h 2456622"/>
              <a:gd name="connsiteX16" fmla="*/ 745292 w 2856757"/>
              <a:gd name="connsiteY16" fmla="*/ 1011288 h 2456622"/>
              <a:gd name="connsiteX17" fmla="*/ 1401874 w 2856757"/>
              <a:gd name="connsiteY17" fmla="*/ 1624087 h 2456622"/>
              <a:gd name="connsiteX18" fmla="*/ 1970912 w 2856757"/>
              <a:gd name="connsiteY18" fmla="*/ 2018029 h 2456622"/>
              <a:gd name="connsiteX19" fmla="*/ 2715038 w 2856757"/>
              <a:gd name="connsiteY19" fmla="*/ 1580316 h 2456622"/>
              <a:gd name="connsiteX20" fmla="*/ 2758810 w 2856757"/>
              <a:gd name="connsiteY20" fmla="*/ 875597 h 2456622"/>
              <a:gd name="connsiteX21" fmla="*/ 2798205 w 2856757"/>
              <a:gd name="connsiteY21" fmla="*/ 827448 h 2456622"/>
              <a:gd name="connsiteX0" fmla="*/ 2798205 w 2856757"/>
              <a:gd name="connsiteY0" fmla="*/ 827448 h 2484187"/>
              <a:gd name="connsiteX1" fmla="*/ 2688775 w 2856757"/>
              <a:gd name="connsiteY1" fmla="*/ 315323 h 2484187"/>
              <a:gd name="connsiteX2" fmla="*/ 2242299 w 2856757"/>
              <a:gd name="connsiteY2" fmla="*/ 30809 h 2484187"/>
              <a:gd name="connsiteX3" fmla="*/ 2084719 w 2856757"/>
              <a:gd name="connsiteY3" fmla="*/ 8924 h 2484187"/>
              <a:gd name="connsiteX4" fmla="*/ 1966535 w 2856757"/>
              <a:gd name="connsiteY4" fmla="*/ 245289 h 2484187"/>
              <a:gd name="connsiteX5" fmla="*/ 2132869 w 2856757"/>
              <a:gd name="connsiteY5" fmla="*/ 748660 h 2484187"/>
              <a:gd name="connsiteX6" fmla="*/ 2281694 w 2856757"/>
              <a:gd name="connsiteY6" fmla="*/ 941254 h 2484187"/>
              <a:gd name="connsiteX7" fmla="*/ 2557458 w 2856757"/>
              <a:gd name="connsiteY7" fmla="*/ 993779 h 2484187"/>
              <a:gd name="connsiteX8" fmla="*/ 2229167 w 2856757"/>
              <a:gd name="connsiteY8" fmla="*/ 1584693 h 2484187"/>
              <a:gd name="connsiteX9" fmla="*/ 1572586 w 2856757"/>
              <a:gd name="connsiteY9" fmla="*/ 753037 h 2484187"/>
              <a:gd name="connsiteX10" fmla="*/ 84333 w 2856757"/>
              <a:gd name="connsiteY10" fmla="*/ 840579 h 2484187"/>
              <a:gd name="connsiteX11" fmla="*/ 259422 w 2856757"/>
              <a:gd name="connsiteY11" fmla="*/ 1803550 h 2484187"/>
              <a:gd name="connsiteX12" fmla="*/ 916004 w 2856757"/>
              <a:gd name="connsiteY12" fmla="*/ 2372577 h 2484187"/>
              <a:gd name="connsiteX13" fmla="*/ 1406251 w 2856757"/>
              <a:gd name="connsiteY13" fmla="*/ 2429480 h 2484187"/>
              <a:gd name="connsiteX14" fmla="*/ 876609 w 2856757"/>
              <a:gd name="connsiteY14" fmla="*/ 1755401 h 2484187"/>
              <a:gd name="connsiteX15" fmla="*/ 745292 w 2856757"/>
              <a:gd name="connsiteY15" fmla="*/ 1011288 h 2484187"/>
              <a:gd name="connsiteX16" fmla="*/ 1401874 w 2856757"/>
              <a:gd name="connsiteY16" fmla="*/ 1624087 h 2484187"/>
              <a:gd name="connsiteX17" fmla="*/ 1970912 w 2856757"/>
              <a:gd name="connsiteY17" fmla="*/ 2018029 h 2484187"/>
              <a:gd name="connsiteX18" fmla="*/ 2715038 w 2856757"/>
              <a:gd name="connsiteY18" fmla="*/ 1580316 h 2484187"/>
              <a:gd name="connsiteX19" fmla="*/ 2758810 w 2856757"/>
              <a:gd name="connsiteY19" fmla="*/ 875597 h 2484187"/>
              <a:gd name="connsiteX20" fmla="*/ 2798205 w 2856757"/>
              <a:gd name="connsiteY20" fmla="*/ 827448 h 2484187"/>
              <a:gd name="connsiteX0" fmla="*/ 2818650 w 2877202"/>
              <a:gd name="connsiteY0" fmla="*/ 827448 h 2429608"/>
              <a:gd name="connsiteX1" fmla="*/ 2709220 w 2877202"/>
              <a:gd name="connsiteY1" fmla="*/ 315323 h 2429608"/>
              <a:gd name="connsiteX2" fmla="*/ 2262744 w 2877202"/>
              <a:gd name="connsiteY2" fmla="*/ 30809 h 2429608"/>
              <a:gd name="connsiteX3" fmla="*/ 2105164 w 2877202"/>
              <a:gd name="connsiteY3" fmla="*/ 8924 h 2429608"/>
              <a:gd name="connsiteX4" fmla="*/ 1986980 w 2877202"/>
              <a:gd name="connsiteY4" fmla="*/ 245289 h 2429608"/>
              <a:gd name="connsiteX5" fmla="*/ 2153314 w 2877202"/>
              <a:gd name="connsiteY5" fmla="*/ 748660 h 2429608"/>
              <a:gd name="connsiteX6" fmla="*/ 2302139 w 2877202"/>
              <a:gd name="connsiteY6" fmla="*/ 941254 h 2429608"/>
              <a:gd name="connsiteX7" fmla="*/ 2577903 w 2877202"/>
              <a:gd name="connsiteY7" fmla="*/ 993779 h 2429608"/>
              <a:gd name="connsiteX8" fmla="*/ 2249612 w 2877202"/>
              <a:gd name="connsiteY8" fmla="*/ 1584693 h 2429608"/>
              <a:gd name="connsiteX9" fmla="*/ 1593031 w 2877202"/>
              <a:gd name="connsiteY9" fmla="*/ 753037 h 2429608"/>
              <a:gd name="connsiteX10" fmla="*/ 104778 w 2877202"/>
              <a:gd name="connsiteY10" fmla="*/ 840579 h 2429608"/>
              <a:gd name="connsiteX11" fmla="*/ 279867 w 2877202"/>
              <a:gd name="connsiteY11" fmla="*/ 1803550 h 2429608"/>
              <a:gd name="connsiteX12" fmla="*/ 1426696 w 2877202"/>
              <a:gd name="connsiteY12" fmla="*/ 2429480 h 2429608"/>
              <a:gd name="connsiteX13" fmla="*/ 897054 w 2877202"/>
              <a:gd name="connsiteY13" fmla="*/ 1755401 h 2429608"/>
              <a:gd name="connsiteX14" fmla="*/ 765737 w 2877202"/>
              <a:gd name="connsiteY14" fmla="*/ 1011288 h 2429608"/>
              <a:gd name="connsiteX15" fmla="*/ 1422319 w 2877202"/>
              <a:gd name="connsiteY15" fmla="*/ 1624087 h 2429608"/>
              <a:gd name="connsiteX16" fmla="*/ 1991357 w 2877202"/>
              <a:gd name="connsiteY16" fmla="*/ 2018029 h 2429608"/>
              <a:gd name="connsiteX17" fmla="*/ 2735483 w 2877202"/>
              <a:gd name="connsiteY17" fmla="*/ 1580316 h 2429608"/>
              <a:gd name="connsiteX18" fmla="*/ 2779255 w 2877202"/>
              <a:gd name="connsiteY18" fmla="*/ 875597 h 2429608"/>
              <a:gd name="connsiteX19" fmla="*/ 2818650 w 2877202"/>
              <a:gd name="connsiteY19" fmla="*/ 827448 h 2429608"/>
              <a:gd name="connsiteX0" fmla="*/ 2801861 w 2860413"/>
              <a:gd name="connsiteY0" fmla="*/ 827448 h 2022446"/>
              <a:gd name="connsiteX1" fmla="*/ 2692431 w 2860413"/>
              <a:gd name="connsiteY1" fmla="*/ 315323 h 2022446"/>
              <a:gd name="connsiteX2" fmla="*/ 2245955 w 2860413"/>
              <a:gd name="connsiteY2" fmla="*/ 30809 h 2022446"/>
              <a:gd name="connsiteX3" fmla="*/ 2088375 w 2860413"/>
              <a:gd name="connsiteY3" fmla="*/ 8924 h 2022446"/>
              <a:gd name="connsiteX4" fmla="*/ 1970191 w 2860413"/>
              <a:gd name="connsiteY4" fmla="*/ 245289 h 2022446"/>
              <a:gd name="connsiteX5" fmla="*/ 2136525 w 2860413"/>
              <a:gd name="connsiteY5" fmla="*/ 748660 h 2022446"/>
              <a:gd name="connsiteX6" fmla="*/ 2285350 w 2860413"/>
              <a:gd name="connsiteY6" fmla="*/ 941254 h 2022446"/>
              <a:gd name="connsiteX7" fmla="*/ 2561114 w 2860413"/>
              <a:gd name="connsiteY7" fmla="*/ 993779 h 2022446"/>
              <a:gd name="connsiteX8" fmla="*/ 2232823 w 2860413"/>
              <a:gd name="connsiteY8" fmla="*/ 1584693 h 2022446"/>
              <a:gd name="connsiteX9" fmla="*/ 1576242 w 2860413"/>
              <a:gd name="connsiteY9" fmla="*/ 753037 h 2022446"/>
              <a:gd name="connsiteX10" fmla="*/ 87989 w 2860413"/>
              <a:gd name="connsiteY10" fmla="*/ 840579 h 2022446"/>
              <a:gd name="connsiteX11" fmla="*/ 263078 w 2860413"/>
              <a:gd name="connsiteY11" fmla="*/ 1803550 h 2022446"/>
              <a:gd name="connsiteX12" fmla="*/ 880265 w 2860413"/>
              <a:gd name="connsiteY12" fmla="*/ 1755401 h 2022446"/>
              <a:gd name="connsiteX13" fmla="*/ 748948 w 2860413"/>
              <a:gd name="connsiteY13" fmla="*/ 1011288 h 2022446"/>
              <a:gd name="connsiteX14" fmla="*/ 1405530 w 2860413"/>
              <a:gd name="connsiteY14" fmla="*/ 1624087 h 2022446"/>
              <a:gd name="connsiteX15" fmla="*/ 1974568 w 2860413"/>
              <a:gd name="connsiteY15" fmla="*/ 2018029 h 2022446"/>
              <a:gd name="connsiteX16" fmla="*/ 2718694 w 2860413"/>
              <a:gd name="connsiteY16" fmla="*/ 1580316 h 2022446"/>
              <a:gd name="connsiteX17" fmla="*/ 2762466 w 2860413"/>
              <a:gd name="connsiteY17" fmla="*/ 875597 h 2022446"/>
              <a:gd name="connsiteX18" fmla="*/ 2801861 w 2860413"/>
              <a:gd name="connsiteY18" fmla="*/ 827448 h 2022446"/>
              <a:gd name="connsiteX0" fmla="*/ 2798320 w 2856872"/>
              <a:gd name="connsiteY0" fmla="*/ 827448 h 2022446"/>
              <a:gd name="connsiteX1" fmla="*/ 2688890 w 2856872"/>
              <a:gd name="connsiteY1" fmla="*/ 315323 h 2022446"/>
              <a:gd name="connsiteX2" fmla="*/ 2242414 w 2856872"/>
              <a:gd name="connsiteY2" fmla="*/ 30809 h 2022446"/>
              <a:gd name="connsiteX3" fmla="*/ 2084834 w 2856872"/>
              <a:gd name="connsiteY3" fmla="*/ 8924 h 2022446"/>
              <a:gd name="connsiteX4" fmla="*/ 1966650 w 2856872"/>
              <a:gd name="connsiteY4" fmla="*/ 245289 h 2022446"/>
              <a:gd name="connsiteX5" fmla="*/ 2132984 w 2856872"/>
              <a:gd name="connsiteY5" fmla="*/ 748660 h 2022446"/>
              <a:gd name="connsiteX6" fmla="*/ 2281809 w 2856872"/>
              <a:gd name="connsiteY6" fmla="*/ 941254 h 2022446"/>
              <a:gd name="connsiteX7" fmla="*/ 2557573 w 2856872"/>
              <a:gd name="connsiteY7" fmla="*/ 993779 h 2022446"/>
              <a:gd name="connsiteX8" fmla="*/ 2229282 w 2856872"/>
              <a:gd name="connsiteY8" fmla="*/ 1584693 h 2022446"/>
              <a:gd name="connsiteX9" fmla="*/ 1572701 w 2856872"/>
              <a:gd name="connsiteY9" fmla="*/ 753037 h 2022446"/>
              <a:gd name="connsiteX10" fmla="*/ 84448 w 2856872"/>
              <a:gd name="connsiteY10" fmla="*/ 840579 h 2022446"/>
              <a:gd name="connsiteX11" fmla="*/ 259537 w 2856872"/>
              <a:gd name="connsiteY11" fmla="*/ 1803550 h 2022446"/>
              <a:gd name="connsiteX12" fmla="*/ 745407 w 2856872"/>
              <a:gd name="connsiteY12" fmla="*/ 1011288 h 2022446"/>
              <a:gd name="connsiteX13" fmla="*/ 1401989 w 2856872"/>
              <a:gd name="connsiteY13" fmla="*/ 1624087 h 2022446"/>
              <a:gd name="connsiteX14" fmla="*/ 1971027 w 2856872"/>
              <a:gd name="connsiteY14" fmla="*/ 2018029 h 2022446"/>
              <a:gd name="connsiteX15" fmla="*/ 2715153 w 2856872"/>
              <a:gd name="connsiteY15" fmla="*/ 1580316 h 2022446"/>
              <a:gd name="connsiteX16" fmla="*/ 2758925 w 2856872"/>
              <a:gd name="connsiteY16" fmla="*/ 875597 h 2022446"/>
              <a:gd name="connsiteX17" fmla="*/ 2798320 w 2856872"/>
              <a:gd name="connsiteY17" fmla="*/ 827448 h 2022446"/>
              <a:gd name="connsiteX0" fmla="*/ 2734833 w 2793385"/>
              <a:gd name="connsiteY0" fmla="*/ 827448 h 2022446"/>
              <a:gd name="connsiteX1" fmla="*/ 2625403 w 2793385"/>
              <a:gd name="connsiteY1" fmla="*/ 315323 h 2022446"/>
              <a:gd name="connsiteX2" fmla="*/ 2178927 w 2793385"/>
              <a:gd name="connsiteY2" fmla="*/ 30809 h 2022446"/>
              <a:gd name="connsiteX3" fmla="*/ 2021347 w 2793385"/>
              <a:gd name="connsiteY3" fmla="*/ 8924 h 2022446"/>
              <a:gd name="connsiteX4" fmla="*/ 1903163 w 2793385"/>
              <a:gd name="connsiteY4" fmla="*/ 245289 h 2022446"/>
              <a:gd name="connsiteX5" fmla="*/ 2069497 w 2793385"/>
              <a:gd name="connsiteY5" fmla="*/ 748660 h 2022446"/>
              <a:gd name="connsiteX6" fmla="*/ 2218322 w 2793385"/>
              <a:gd name="connsiteY6" fmla="*/ 941254 h 2022446"/>
              <a:gd name="connsiteX7" fmla="*/ 2494086 w 2793385"/>
              <a:gd name="connsiteY7" fmla="*/ 993779 h 2022446"/>
              <a:gd name="connsiteX8" fmla="*/ 2165795 w 2793385"/>
              <a:gd name="connsiteY8" fmla="*/ 1584693 h 2022446"/>
              <a:gd name="connsiteX9" fmla="*/ 1509214 w 2793385"/>
              <a:gd name="connsiteY9" fmla="*/ 753037 h 2022446"/>
              <a:gd name="connsiteX10" fmla="*/ 20961 w 2793385"/>
              <a:gd name="connsiteY10" fmla="*/ 840579 h 2022446"/>
              <a:gd name="connsiteX11" fmla="*/ 681920 w 2793385"/>
              <a:gd name="connsiteY11" fmla="*/ 1011288 h 2022446"/>
              <a:gd name="connsiteX12" fmla="*/ 1338502 w 2793385"/>
              <a:gd name="connsiteY12" fmla="*/ 1624087 h 2022446"/>
              <a:gd name="connsiteX13" fmla="*/ 1907540 w 2793385"/>
              <a:gd name="connsiteY13" fmla="*/ 2018029 h 2022446"/>
              <a:gd name="connsiteX14" fmla="*/ 2651666 w 2793385"/>
              <a:gd name="connsiteY14" fmla="*/ 1580316 h 2022446"/>
              <a:gd name="connsiteX15" fmla="*/ 2695438 w 2793385"/>
              <a:gd name="connsiteY15" fmla="*/ 875597 h 2022446"/>
              <a:gd name="connsiteX16" fmla="*/ 2734833 w 2793385"/>
              <a:gd name="connsiteY16" fmla="*/ 827448 h 2022446"/>
              <a:gd name="connsiteX0" fmla="*/ 2053904 w 2112456"/>
              <a:gd name="connsiteY0" fmla="*/ 827448 h 2022446"/>
              <a:gd name="connsiteX1" fmla="*/ 1944474 w 2112456"/>
              <a:gd name="connsiteY1" fmla="*/ 315323 h 2022446"/>
              <a:gd name="connsiteX2" fmla="*/ 1497998 w 2112456"/>
              <a:gd name="connsiteY2" fmla="*/ 30809 h 2022446"/>
              <a:gd name="connsiteX3" fmla="*/ 1340418 w 2112456"/>
              <a:gd name="connsiteY3" fmla="*/ 8924 h 2022446"/>
              <a:gd name="connsiteX4" fmla="*/ 1222234 w 2112456"/>
              <a:gd name="connsiteY4" fmla="*/ 245289 h 2022446"/>
              <a:gd name="connsiteX5" fmla="*/ 1388568 w 2112456"/>
              <a:gd name="connsiteY5" fmla="*/ 748660 h 2022446"/>
              <a:gd name="connsiteX6" fmla="*/ 1537393 w 2112456"/>
              <a:gd name="connsiteY6" fmla="*/ 941254 h 2022446"/>
              <a:gd name="connsiteX7" fmla="*/ 1813157 w 2112456"/>
              <a:gd name="connsiteY7" fmla="*/ 993779 h 2022446"/>
              <a:gd name="connsiteX8" fmla="*/ 1484866 w 2112456"/>
              <a:gd name="connsiteY8" fmla="*/ 1584693 h 2022446"/>
              <a:gd name="connsiteX9" fmla="*/ 828285 w 2112456"/>
              <a:gd name="connsiteY9" fmla="*/ 753037 h 2022446"/>
              <a:gd name="connsiteX10" fmla="*/ 991 w 2112456"/>
              <a:gd name="connsiteY10" fmla="*/ 1011288 h 2022446"/>
              <a:gd name="connsiteX11" fmla="*/ 657573 w 2112456"/>
              <a:gd name="connsiteY11" fmla="*/ 1624087 h 2022446"/>
              <a:gd name="connsiteX12" fmla="*/ 1226611 w 2112456"/>
              <a:gd name="connsiteY12" fmla="*/ 2018029 h 2022446"/>
              <a:gd name="connsiteX13" fmla="*/ 1970737 w 2112456"/>
              <a:gd name="connsiteY13" fmla="*/ 1580316 h 2022446"/>
              <a:gd name="connsiteX14" fmla="*/ 2014509 w 2112456"/>
              <a:gd name="connsiteY14" fmla="*/ 875597 h 2022446"/>
              <a:gd name="connsiteX15" fmla="*/ 2053904 w 2112456"/>
              <a:gd name="connsiteY15" fmla="*/ 827448 h 2022446"/>
              <a:gd name="connsiteX0" fmla="*/ 1417454 w 1476006"/>
              <a:gd name="connsiteY0" fmla="*/ 827448 h 2022446"/>
              <a:gd name="connsiteX1" fmla="*/ 1308024 w 1476006"/>
              <a:gd name="connsiteY1" fmla="*/ 315323 h 2022446"/>
              <a:gd name="connsiteX2" fmla="*/ 861548 w 1476006"/>
              <a:gd name="connsiteY2" fmla="*/ 30809 h 2022446"/>
              <a:gd name="connsiteX3" fmla="*/ 703968 w 1476006"/>
              <a:gd name="connsiteY3" fmla="*/ 8924 h 2022446"/>
              <a:gd name="connsiteX4" fmla="*/ 585784 w 1476006"/>
              <a:gd name="connsiteY4" fmla="*/ 245289 h 2022446"/>
              <a:gd name="connsiteX5" fmla="*/ 752118 w 1476006"/>
              <a:gd name="connsiteY5" fmla="*/ 748660 h 2022446"/>
              <a:gd name="connsiteX6" fmla="*/ 900943 w 1476006"/>
              <a:gd name="connsiteY6" fmla="*/ 941254 h 2022446"/>
              <a:gd name="connsiteX7" fmla="*/ 1176707 w 1476006"/>
              <a:gd name="connsiteY7" fmla="*/ 993779 h 2022446"/>
              <a:gd name="connsiteX8" fmla="*/ 848416 w 1476006"/>
              <a:gd name="connsiteY8" fmla="*/ 1584693 h 2022446"/>
              <a:gd name="connsiteX9" fmla="*/ 191835 w 1476006"/>
              <a:gd name="connsiteY9" fmla="*/ 753037 h 2022446"/>
              <a:gd name="connsiteX10" fmla="*/ 21123 w 1476006"/>
              <a:gd name="connsiteY10" fmla="*/ 1624087 h 2022446"/>
              <a:gd name="connsiteX11" fmla="*/ 590161 w 1476006"/>
              <a:gd name="connsiteY11" fmla="*/ 2018029 h 2022446"/>
              <a:gd name="connsiteX12" fmla="*/ 1334287 w 1476006"/>
              <a:gd name="connsiteY12" fmla="*/ 1580316 h 2022446"/>
              <a:gd name="connsiteX13" fmla="*/ 1378059 w 1476006"/>
              <a:gd name="connsiteY13" fmla="*/ 875597 h 2022446"/>
              <a:gd name="connsiteX14" fmla="*/ 1417454 w 1476006"/>
              <a:gd name="connsiteY14" fmla="*/ 827448 h 2022446"/>
              <a:gd name="connsiteX0" fmla="*/ 1403104 w 1461656"/>
              <a:gd name="connsiteY0" fmla="*/ 827448 h 2022446"/>
              <a:gd name="connsiteX1" fmla="*/ 1293674 w 1461656"/>
              <a:gd name="connsiteY1" fmla="*/ 315323 h 2022446"/>
              <a:gd name="connsiteX2" fmla="*/ 847198 w 1461656"/>
              <a:gd name="connsiteY2" fmla="*/ 30809 h 2022446"/>
              <a:gd name="connsiteX3" fmla="*/ 689618 w 1461656"/>
              <a:gd name="connsiteY3" fmla="*/ 8924 h 2022446"/>
              <a:gd name="connsiteX4" fmla="*/ 571434 w 1461656"/>
              <a:gd name="connsiteY4" fmla="*/ 245289 h 2022446"/>
              <a:gd name="connsiteX5" fmla="*/ 737768 w 1461656"/>
              <a:gd name="connsiteY5" fmla="*/ 748660 h 2022446"/>
              <a:gd name="connsiteX6" fmla="*/ 886593 w 1461656"/>
              <a:gd name="connsiteY6" fmla="*/ 941254 h 2022446"/>
              <a:gd name="connsiteX7" fmla="*/ 1162357 w 1461656"/>
              <a:gd name="connsiteY7" fmla="*/ 993779 h 2022446"/>
              <a:gd name="connsiteX8" fmla="*/ 834066 w 1461656"/>
              <a:gd name="connsiteY8" fmla="*/ 1584693 h 2022446"/>
              <a:gd name="connsiteX9" fmla="*/ 298692 w 1461656"/>
              <a:gd name="connsiteY9" fmla="*/ 1071781 h 2022446"/>
              <a:gd name="connsiteX10" fmla="*/ 6773 w 1461656"/>
              <a:gd name="connsiteY10" fmla="*/ 1624087 h 2022446"/>
              <a:gd name="connsiteX11" fmla="*/ 575811 w 1461656"/>
              <a:gd name="connsiteY11" fmla="*/ 2018029 h 2022446"/>
              <a:gd name="connsiteX12" fmla="*/ 1319937 w 1461656"/>
              <a:gd name="connsiteY12" fmla="*/ 1580316 h 2022446"/>
              <a:gd name="connsiteX13" fmla="*/ 1363709 w 1461656"/>
              <a:gd name="connsiteY13" fmla="*/ 875597 h 2022446"/>
              <a:gd name="connsiteX14" fmla="*/ 1403104 w 1461656"/>
              <a:gd name="connsiteY14" fmla="*/ 827448 h 2022446"/>
              <a:gd name="connsiteX0" fmla="*/ 1403975 w 1462527"/>
              <a:gd name="connsiteY0" fmla="*/ 827448 h 2022446"/>
              <a:gd name="connsiteX1" fmla="*/ 1294545 w 1462527"/>
              <a:gd name="connsiteY1" fmla="*/ 315323 h 2022446"/>
              <a:gd name="connsiteX2" fmla="*/ 848069 w 1462527"/>
              <a:gd name="connsiteY2" fmla="*/ 30809 h 2022446"/>
              <a:gd name="connsiteX3" fmla="*/ 690489 w 1462527"/>
              <a:gd name="connsiteY3" fmla="*/ 8924 h 2022446"/>
              <a:gd name="connsiteX4" fmla="*/ 572305 w 1462527"/>
              <a:gd name="connsiteY4" fmla="*/ 245289 h 2022446"/>
              <a:gd name="connsiteX5" fmla="*/ 738639 w 1462527"/>
              <a:gd name="connsiteY5" fmla="*/ 748660 h 2022446"/>
              <a:gd name="connsiteX6" fmla="*/ 887464 w 1462527"/>
              <a:gd name="connsiteY6" fmla="*/ 941254 h 2022446"/>
              <a:gd name="connsiteX7" fmla="*/ 1163228 w 1462527"/>
              <a:gd name="connsiteY7" fmla="*/ 993779 h 2022446"/>
              <a:gd name="connsiteX8" fmla="*/ 834937 w 1462527"/>
              <a:gd name="connsiteY8" fmla="*/ 1584693 h 2022446"/>
              <a:gd name="connsiteX9" fmla="*/ 287457 w 1462527"/>
              <a:gd name="connsiteY9" fmla="*/ 1109270 h 2022446"/>
              <a:gd name="connsiteX10" fmla="*/ 7644 w 1462527"/>
              <a:gd name="connsiteY10" fmla="*/ 1624087 h 2022446"/>
              <a:gd name="connsiteX11" fmla="*/ 576682 w 1462527"/>
              <a:gd name="connsiteY11" fmla="*/ 2018029 h 2022446"/>
              <a:gd name="connsiteX12" fmla="*/ 1320808 w 1462527"/>
              <a:gd name="connsiteY12" fmla="*/ 1580316 h 2022446"/>
              <a:gd name="connsiteX13" fmla="*/ 1364580 w 1462527"/>
              <a:gd name="connsiteY13" fmla="*/ 875597 h 2022446"/>
              <a:gd name="connsiteX14" fmla="*/ 1403975 w 1462527"/>
              <a:gd name="connsiteY14" fmla="*/ 827448 h 2022446"/>
              <a:gd name="connsiteX0" fmla="*/ 1404021 w 1462573"/>
              <a:gd name="connsiteY0" fmla="*/ 827448 h 2022446"/>
              <a:gd name="connsiteX1" fmla="*/ 1294591 w 1462573"/>
              <a:gd name="connsiteY1" fmla="*/ 315323 h 2022446"/>
              <a:gd name="connsiteX2" fmla="*/ 848115 w 1462573"/>
              <a:gd name="connsiteY2" fmla="*/ 30809 h 2022446"/>
              <a:gd name="connsiteX3" fmla="*/ 690535 w 1462573"/>
              <a:gd name="connsiteY3" fmla="*/ 8924 h 2022446"/>
              <a:gd name="connsiteX4" fmla="*/ 572351 w 1462573"/>
              <a:gd name="connsiteY4" fmla="*/ 245289 h 2022446"/>
              <a:gd name="connsiteX5" fmla="*/ 738685 w 1462573"/>
              <a:gd name="connsiteY5" fmla="*/ 748660 h 2022446"/>
              <a:gd name="connsiteX6" fmla="*/ 887510 w 1462573"/>
              <a:gd name="connsiteY6" fmla="*/ 941254 h 2022446"/>
              <a:gd name="connsiteX7" fmla="*/ 1163274 w 1462573"/>
              <a:gd name="connsiteY7" fmla="*/ 993779 h 2022446"/>
              <a:gd name="connsiteX8" fmla="*/ 834983 w 1462573"/>
              <a:gd name="connsiteY8" fmla="*/ 1584693 h 2022446"/>
              <a:gd name="connsiteX9" fmla="*/ 287503 w 1462573"/>
              <a:gd name="connsiteY9" fmla="*/ 1109270 h 2022446"/>
              <a:gd name="connsiteX10" fmla="*/ 7690 w 1462573"/>
              <a:gd name="connsiteY10" fmla="*/ 1624087 h 2022446"/>
              <a:gd name="connsiteX11" fmla="*/ 576728 w 1462573"/>
              <a:gd name="connsiteY11" fmla="*/ 2018029 h 2022446"/>
              <a:gd name="connsiteX12" fmla="*/ 1320854 w 1462573"/>
              <a:gd name="connsiteY12" fmla="*/ 1580316 h 2022446"/>
              <a:gd name="connsiteX13" fmla="*/ 1364626 w 1462573"/>
              <a:gd name="connsiteY13" fmla="*/ 875597 h 2022446"/>
              <a:gd name="connsiteX14" fmla="*/ 1404021 w 1462573"/>
              <a:gd name="connsiteY14" fmla="*/ 827448 h 2022446"/>
              <a:gd name="connsiteX0" fmla="*/ 1403744 w 1462296"/>
              <a:gd name="connsiteY0" fmla="*/ 827448 h 2022446"/>
              <a:gd name="connsiteX1" fmla="*/ 1294314 w 1462296"/>
              <a:gd name="connsiteY1" fmla="*/ 315323 h 2022446"/>
              <a:gd name="connsiteX2" fmla="*/ 847838 w 1462296"/>
              <a:gd name="connsiteY2" fmla="*/ 30809 h 2022446"/>
              <a:gd name="connsiteX3" fmla="*/ 690258 w 1462296"/>
              <a:gd name="connsiteY3" fmla="*/ 8924 h 2022446"/>
              <a:gd name="connsiteX4" fmla="*/ 572074 w 1462296"/>
              <a:gd name="connsiteY4" fmla="*/ 245289 h 2022446"/>
              <a:gd name="connsiteX5" fmla="*/ 738408 w 1462296"/>
              <a:gd name="connsiteY5" fmla="*/ 748660 h 2022446"/>
              <a:gd name="connsiteX6" fmla="*/ 887233 w 1462296"/>
              <a:gd name="connsiteY6" fmla="*/ 941254 h 2022446"/>
              <a:gd name="connsiteX7" fmla="*/ 1162997 w 1462296"/>
              <a:gd name="connsiteY7" fmla="*/ 993779 h 2022446"/>
              <a:gd name="connsiteX8" fmla="*/ 834706 w 1462296"/>
              <a:gd name="connsiteY8" fmla="*/ 1584693 h 2022446"/>
              <a:gd name="connsiteX9" fmla="*/ 287226 w 1462296"/>
              <a:gd name="connsiteY9" fmla="*/ 1109270 h 2022446"/>
              <a:gd name="connsiteX10" fmla="*/ 7413 w 1462296"/>
              <a:gd name="connsiteY10" fmla="*/ 1624087 h 2022446"/>
              <a:gd name="connsiteX11" fmla="*/ 576451 w 1462296"/>
              <a:gd name="connsiteY11" fmla="*/ 2018029 h 2022446"/>
              <a:gd name="connsiteX12" fmla="*/ 1320577 w 1462296"/>
              <a:gd name="connsiteY12" fmla="*/ 1580316 h 2022446"/>
              <a:gd name="connsiteX13" fmla="*/ 1364349 w 1462296"/>
              <a:gd name="connsiteY13" fmla="*/ 875597 h 2022446"/>
              <a:gd name="connsiteX14" fmla="*/ 1403744 w 1462296"/>
              <a:gd name="connsiteY14" fmla="*/ 827448 h 2022446"/>
              <a:gd name="connsiteX0" fmla="*/ 1402644 w 1461196"/>
              <a:gd name="connsiteY0" fmla="*/ 827448 h 2022446"/>
              <a:gd name="connsiteX1" fmla="*/ 1293214 w 1461196"/>
              <a:gd name="connsiteY1" fmla="*/ 315323 h 2022446"/>
              <a:gd name="connsiteX2" fmla="*/ 846738 w 1461196"/>
              <a:gd name="connsiteY2" fmla="*/ 30809 h 2022446"/>
              <a:gd name="connsiteX3" fmla="*/ 689158 w 1461196"/>
              <a:gd name="connsiteY3" fmla="*/ 8924 h 2022446"/>
              <a:gd name="connsiteX4" fmla="*/ 570974 w 1461196"/>
              <a:gd name="connsiteY4" fmla="*/ 245289 h 2022446"/>
              <a:gd name="connsiteX5" fmla="*/ 737308 w 1461196"/>
              <a:gd name="connsiteY5" fmla="*/ 748660 h 2022446"/>
              <a:gd name="connsiteX6" fmla="*/ 886133 w 1461196"/>
              <a:gd name="connsiteY6" fmla="*/ 941254 h 2022446"/>
              <a:gd name="connsiteX7" fmla="*/ 1161897 w 1461196"/>
              <a:gd name="connsiteY7" fmla="*/ 993779 h 2022446"/>
              <a:gd name="connsiteX8" fmla="*/ 833606 w 1461196"/>
              <a:gd name="connsiteY8" fmla="*/ 1584693 h 2022446"/>
              <a:gd name="connsiteX9" fmla="*/ 528812 w 1461196"/>
              <a:gd name="connsiteY9" fmla="*/ 1374851 h 2022446"/>
              <a:gd name="connsiteX10" fmla="*/ 286126 w 1461196"/>
              <a:gd name="connsiteY10" fmla="*/ 1109270 h 2022446"/>
              <a:gd name="connsiteX11" fmla="*/ 6313 w 1461196"/>
              <a:gd name="connsiteY11" fmla="*/ 1624087 h 2022446"/>
              <a:gd name="connsiteX12" fmla="*/ 575351 w 1461196"/>
              <a:gd name="connsiteY12" fmla="*/ 2018029 h 2022446"/>
              <a:gd name="connsiteX13" fmla="*/ 1319477 w 1461196"/>
              <a:gd name="connsiteY13" fmla="*/ 1580316 h 2022446"/>
              <a:gd name="connsiteX14" fmla="*/ 1363249 w 1461196"/>
              <a:gd name="connsiteY14" fmla="*/ 875597 h 2022446"/>
              <a:gd name="connsiteX15" fmla="*/ 1402644 w 1461196"/>
              <a:gd name="connsiteY15" fmla="*/ 827448 h 2022446"/>
              <a:gd name="connsiteX0" fmla="*/ 1402289 w 1460841"/>
              <a:gd name="connsiteY0" fmla="*/ 827448 h 2022446"/>
              <a:gd name="connsiteX1" fmla="*/ 1292859 w 1460841"/>
              <a:gd name="connsiteY1" fmla="*/ 315323 h 2022446"/>
              <a:gd name="connsiteX2" fmla="*/ 846383 w 1460841"/>
              <a:gd name="connsiteY2" fmla="*/ 30809 h 2022446"/>
              <a:gd name="connsiteX3" fmla="*/ 688803 w 1460841"/>
              <a:gd name="connsiteY3" fmla="*/ 8924 h 2022446"/>
              <a:gd name="connsiteX4" fmla="*/ 570619 w 1460841"/>
              <a:gd name="connsiteY4" fmla="*/ 245289 h 2022446"/>
              <a:gd name="connsiteX5" fmla="*/ 736953 w 1460841"/>
              <a:gd name="connsiteY5" fmla="*/ 748660 h 2022446"/>
              <a:gd name="connsiteX6" fmla="*/ 885778 w 1460841"/>
              <a:gd name="connsiteY6" fmla="*/ 941254 h 2022446"/>
              <a:gd name="connsiteX7" fmla="*/ 1161542 w 1460841"/>
              <a:gd name="connsiteY7" fmla="*/ 993779 h 2022446"/>
              <a:gd name="connsiteX8" fmla="*/ 833251 w 1460841"/>
              <a:gd name="connsiteY8" fmla="*/ 1584693 h 2022446"/>
              <a:gd name="connsiteX9" fmla="*/ 425827 w 1460841"/>
              <a:gd name="connsiteY9" fmla="*/ 1436145 h 2022446"/>
              <a:gd name="connsiteX10" fmla="*/ 285771 w 1460841"/>
              <a:gd name="connsiteY10" fmla="*/ 1109270 h 2022446"/>
              <a:gd name="connsiteX11" fmla="*/ 5958 w 1460841"/>
              <a:gd name="connsiteY11" fmla="*/ 1624087 h 2022446"/>
              <a:gd name="connsiteX12" fmla="*/ 574996 w 1460841"/>
              <a:gd name="connsiteY12" fmla="*/ 2018029 h 2022446"/>
              <a:gd name="connsiteX13" fmla="*/ 1319122 w 1460841"/>
              <a:gd name="connsiteY13" fmla="*/ 1580316 h 2022446"/>
              <a:gd name="connsiteX14" fmla="*/ 1362894 w 1460841"/>
              <a:gd name="connsiteY14" fmla="*/ 875597 h 2022446"/>
              <a:gd name="connsiteX15" fmla="*/ 1402289 w 1460841"/>
              <a:gd name="connsiteY15" fmla="*/ 827448 h 2022446"/>
              <a:gd name="connsiteX0" fmla="*/ 1402432 w 1460984"/>
              <a:gd name="connsiteY0" fmla="*/ 827448 h 2022446"/>
              <a:gd name="connsiteX1" fmla="*/ 1293002 w 1460984"/>
              <a:gd name="connsiteY1" fmla="*/ 315323 h 2022446"/>
              <a:gd name="connsiteX2" fmla="*/ 846526 w 1460984"/>
              <a:gd name="connsiteY2" fmla="*/ 30809 h 2022446"/>
              <a:gd name="connsiteX3" fmla="*/ 688946 w 1460984"/>
              <a:gd name="connsiteY3" fmla="*/ 8924 h 2022446"/>
              <a:gd name="connsiteX4" fmla="*/ 570762 w 1460984"/>
              <a:gd name="connsiteY4" fmla="*/ 245289 h 2022446"/>
              <a:gd name="connsiteX5" fmla="*/ 737096 w 1460984"/>
              <a:gd name="connsiteY5" fmla="*/ 748660 h 2022446"/>
              <a:gd name="connsiteX6" fmla="*/ 885921 w 1460984"/>
              <a:gd name="connsiteY6" fmla="*/ 941254 h 2022446"/>
              <a:gd name="connsiteX7" fmla="*/ 1161685 w 1460984"/>
              <a:gd name="connsiteY7" fmla="*/ 993779 h 2022446"/>
              <a:gd name="connsiteX8" fmla="*/ 833394 w 1460984"/>
              <a:gd name="connsiteY8" fmla="*/ 1584693 h 2022446"/>
              <a:gd name="connsiteX9" fmla="*/ 469039 w 1460984"/>
              <a:gd name="connsiteY9" fmla="*/ 1483845 h 2022446"/>
              <a:gd name="connsiteX10" fmla="*/ 285914 w 1460984"/>
              <a:gd name="connsiteY10" fmla="*/ 1109270 h 2022446"/>
              <a:gd name="connsiteX11" fmla="*/ 6101 w 1460984"/>
              <a:gd name="connsiteY11" fmla="*/ 1624087 h 2022446"/>
              <a:gd name="connsiteX12" fmla="*/ 575139 w 1460984"/>
              <a:gd name="connsiteY12" fmla="*/ 2018029 h 2022446"/>
              <a:gd name="connsiteX13" fmla="*/ 1319265 w 1460984"/>
              <a:gd name="connsiteY13" fmla="*/ 1580316 h 2022446"/>
              <a:gd name="connsiteX14" fmla="*/ 1363037 w 1460984"/>
              <a:gd name="connsiteY14" fmla="*/ 875597 h 2022446"/>
              <a:gd name="connsiteX15" fmla="*/ 1402432 w 1460984"/>
              <a:gd name="connsiteY15" fmla="*/ 827448 h 2022446"/>
              <a:gd name="connsiteX0" fmla="*/ 1402432 w 1460984"/>
              <a:gd name="connsiteY0" fmla="*/ 827448 h 2022446"/>
              <a:gd name="connsiteX1" fmla="*/ 1293002 w 1460984"/>
              <a:gd name="connsiteY1" fmla="*/ 315323 h 2022446"/>
              <a:gd name="connsiteX2" fmla="*/ 846526 w 1460984"/>
              <a:gd name="connsiteY2" fmla="*/ 30809 h 2022446"/>
              <a:gd name="connsiteX3" fmla="*/ 688946 w 1460984"/>
              <a:gd name="connsiteY3" fmla="*/ 8924 h 2022446"/>
              <a:gd name="connsiteX4" fmla="*/ 570762 w 1460984"/>
              <a:gd name="connsiteY4" fmla="*/ 245289 h 2022446"/>
              <a:gd name="connsiteX5" fmla="*/ 737096 w 1460984"/>
              <a:gd name="connsiteY5" fmla="*/ 748660 h 2022446"/>
              <a:gd name="connsiteX6" fmla="*/ 885921 w 1460984"/>
              <a:gd name="connsiteY6" fmla="*/ 941254 h 2022446"/>
              <a:gd name="connsiteX7" fmla="*/ 1161685 w 1460984"/>
              <a:gd name="connsiteY7" fmla="*/ 993779 h 2022446"/>
              <a:gd name="connsiteX8" fmla="*/ 833394 w 1460984"/>
              <a:gd name="connsiteY8" fmla="*/ 1584693 h 2022446"/>
              <a:gd name="connsiteX9" fmla="*/ 469039 w 1460984"/>
              <a:gd name="connsiteY9" fmla="*/ 1483845 h 2022446"/>
              <a:gd name="connsiteX10" fmla="*/ 285914 w 1460984"/>
              <a:gd name="connsiteY10" fmla="*/ 1109270 h 2022446"/>
              <a:gd name="connsiteX11" fmla="*/ 6101 w 1460984"/>
              <a:gd name="connsiteY11" fmla="*/ 1624087 h 2022446"/>
              <a:gd name="connsiteX12" fmla="*/ 575139 w 1460984"/>
              <a:gd name="connsiteY12" fmla="*/ 2018029 h 2022446"/>
              <a:gd name="connsiteX13" fmla="*/ 1319265 w 1460984"/>
              <a:gd name="connsiteY13" fmla="*/ 1580316 h 2022446"/>
              <a:gd name="connsiteX14" fmla="*/ 1363037 w 1460984"/>
              <a:gd name="connsiteY14" fmla="*/ 875597 h 2022446"/>
              <a:gd name="connsiteX15" fmla="*/ 1402432 w 1460984"/>
              <a:gd name="connsiteY15" fmla="*/ 827448 h 2022446"/>
              <a:gd name="connsiteX0" fmla="*/ 1402432 w 1460984"/>
              <a:gd name="connsiteY0" fmla="*/ 827448 h 2022446"/>
              <a:gd name="connsiteX1" fmla="*/ 1293002 w 1460984"/>
              <a:gd name="connsiteY1" fmla="*/ 315323 h 2022446"/>
              <a:gd name="connsiteX2" fmla="*/ 846526 w 1460984"/>
              <a:gd name="connsiteY2" fmla="*/ 30809 h 2022446"/>
              <a:gd name="connsiteX3" fmla="*/ 688946 w 1460984"/>
              <a:gd name="connsiteY3" fmla="*/ 8924 h 2022446"/>
              <a:gd name="connsiteX4" fmla="*/ 570762 w 1460984"/>
              <a:gd name="connsiteY4" fmla="*/ 245289 h 2022446"/>
              <a:gd name="connsiteX5" fmla="*/ 737096 w 1460984"/>
              <a:gd name="connsiteY5" fmla="*/ 748660 h 2022446"/>
              <a:gd name="connsiteX6" fmla="*/ 885921 w 1460984"/>
              <a:gd name="connsiteY6" fmla="*/ 941254 h 2022446"/>
              <a:gd name="connsiteX7" fmla="*/ 1161685 w 1460984"/>
              <a:gd name="connsiteY7" fmla="*/ 993779 h 2022446"/>
              <a:gd name="connsiteX8" fmla="*/ 833394 w 1460984"/>
              <a:gd name="connsiteY8" fmla="*/ 1584693 h 2022446"/>
              <a:gd name="connsiteX9" fmla="*/ 469039 w 1460984"/>
              <a:gd name="connsiteY9" fmla="*/ 1483845 h 2022446"/>
              <a:gd name="connsiteX10" fmla="*/ 285914 w 1460984"/>
              <a:gd name="connsiteY10" fmla="*/ 1109270 h 2022446"/>
              <a:gd name="connsiteX11" fmla="*/ 6101 w 1460984"/>
              <a:gd name="connsiteY11" fmla="*/ 1624087 h 2022446"/>
              <a:gd name="connsiteX12" fmla="*/ 575139 w 1460984"/>
              <a:gd name="connsiteY12" fmla="*/ 2018029 h 2022446"/>
              <a:gd name="connsiteX13" fmla="*/ 1319265 w 1460984"/>
              <a:gd name="connsiteY13" fmla="*/ 1580316 h 2022446"/>
              <a:gd name="connsiteX14" fmla="*/ 1363037 w 1460984"/>
              <a:gd name="connsiteY14" fmla="*/ 875597 h 2022446"/>
              <a:gd name="connsiteX15" fmla="*/ 1402432 w 1460984"/>
              <a:gd name="connsiteY15" fmla="*/ 827448 h 2022446"/>
              <a:gd name="connsiteX0" fmla="*/ 1402432 w 1460984"/>
              <a:gd name="connsiteY0" fmla="*/ 827448 h 2022446"/>
              <a:gd name="connsiteX1" fmla="*/ 1293002 w 1460984"/>
              <a:gd name="connsiteY1" fmla="*/ 315323 h 2022446"/>
              <a:gd name="connsiteX2" fmla="*/ 846526 w 1460984"/>
              <a:gd name="connsiteY2" fmla="*/ 30809 h 2022446"/>
              <a:gd name="connsiteX3" fmla="*/ 688946 w 1460984"/>
              <a:gd name="connsiteY3" fmla="*/ 8924 h 2022446"/>
              <a:gd name="connsiteX4" fmla="*/ 570762 w 1460984"/>
              <a:gd name="connsiteY4" fmla="*/ 245289 h 2022446"/>
              <a:gd name="connsiteX5" fmla="*/ 737096 w 1460984"/>
              <a:gd name="connsiteY5" fmla="*/ 748660 h 2022446"/>
              <a:gd name="connsiteX6" fmla="*/ 885921 w 1460984"/>
              <a:gd name="connsiteY6" fmla="*/ 941254 h 2022446"/>
              <a:gd name="connsiteX7" fmla="*/ 1161685 w 1460984"/>
              <a:gd name="connsiteY7" fmla="*/ 993779 h 2022446"/>
              <a:gd name="connsiteX8" fmla="*/ 833394 w 1460984"/>
              <a:gd name="connsiteY8" fmla="*/ 1584693 h 2022446"/>
              <a:gd name="connsiteX9" fmla="*/ 469039 w 1460984"/>
              <a:gd name="connsiteY9" fmla="*/ 1483845 h 2022446"/>
              <a:gd name="connsiteX10" fmla="*/ 285914 w 1460984"/>
              <a:gd name="connsiteY10" fmla="*/ 1109270 h 2022446"/>
              <a:gd name="connsiteX11" fmla="*/ 6101 w 1460984"/>
              <a:gd name="connsiteY11" fmla="*/ 1624087 h 2022446"/>
              <a:gd name="connsiteX12" fmla="*/ 575139 w 1460984"/>
              <a:gd name="connsiteY12" fmla="*/ 2018029 h 2022446"/>
              <a:gd name="connsiteX13" fmla="*/ 1319265 w 1460984"/>
              <a:gd name="connsiteY13" fmla="*/ 1580316 h 2022446"/>
              <a:gd name="connsiteX14" fmla="*/ 1363037 w 1460984"/>
              <a:gd name="connsiteY14" fmla="*/ 875597 h 2022446"/>
              <a:gd name="connsiteX15" fmla="*/ 1402432 w 1460984"/>
              <a:gd name="connsiteY15" fmla="*/ 827448 h 2022446"/>
              <a:gd name="connsiteX0" fmla="*/ 1 w 1454884"/>
              <a:gd name="connsiteY0" fmla="*/ 1624087 h 2022446"/>
              <a:gd name="connsiteX1" fmla="*/ 569039 w 1454884"/>
              <a:gd name="connsiteY1" fmla="*/ 2018029 h 2022446"/>
              <a:gd name="connsiteX2" fmla="*/ 1313165 w 1454884"/>
              <a:gd name="connsiteY2" fmla="*/ 1580316 h 2022446"/>
              <a:gd name="connsiteX3" fmla="*/ 1356937 w 1454884"/>
              <a:gd name="connsiteY3" fmla="*/ 875597 h 2022446"/>
              <a:gd name="connsiteX4" fmla="*/ 1396332 w 1454884"/>
              <a:gd name="connsiteY4" fmla="*/ 827448 h 2022446"/>
              <a:gd name="connsiteX5" fmla="*/ 1286902 w 1454884"/>
              <a:gd name="connsiteY5" fmla="*/ 315323 h 2022446"/>
              <a:gd name="connsiteX6" fmla="*/ 840426 w 1454884"/>
              <a:gd name="connsiteY6" fmla="*/ 30809 h 2022446"/>
              <a:gd name="connsiteX7" fmla="*/ 682846 w 1454884"/>
              <a:gd name="connsiteY7" fmla="*/ 8924 h 2022446"/>
              <a:gd name="connsiteX8" fmla="*/ 564662 w 1454884"/>
              <a:gd name="connsiteY8" fmla="*/ 245289 h 2022446"/>
              <a:gd name="connsiteX9" fmla="*/ 730996 w 1454884"/>
              <a:gd name="connsiteY9" fmla="*/ 748660 h 2022446"/>
              <a:gd name="connsiteX10" fmla="*/ 879821 w 1454884"/>
              <a:gd name="connsiteY10" fmla="*/ 941254 h 2022446"/>
              <a:gd name="connsiteX11" fmla="*/ 1155585 w 1454884"/>
              <a:gd name="connsiteY11" fmla="*/ 993779 h 2022446"/>
              <a:gd name="connsiteX12" fmla="*/ 827294 w 1454884"/>
              <a:gd name="connsiteY12" fmla="*/ 1584693 h 2022446"/>
              <a:gd name="connsiteX13" fmla="*/ 462939 w 1454884"/>
              <a:gd name="connsiteY13" fmla="*/ 1483845 h 2022446"/>
              <a:gd name="connsiteX14" fmla="*/ 390253 w 1454884"/>
              <a:gd name="connsiteY14" fmla="*/ 1228361 h 2022446"/>
              <a:gd name="connsiteX0" fmla="*/ 0 w 1454883"/>
              <a:gd name="connsiteY0" fmla="*/ 1624087 h 2022446"/>
              <a:gd name="connsiteX1" fmla="*/ 569038 w 1454883"/>
              <a:gd name="connsiteY1" fmla="*/ 2018029 h 2022446"/>
              <a:gd name="connsiteX2" fmla="*/ 1313164 w 1454883"/>
              <a:gd name="connsiteY2" fmla="*/ 1580316 h 2022446"/>
              <a:gd name="connsiteX3" fmla="*/ 1356936 w 1454883"/>
              <a:gd name="connsiteY3" fmla="*/ 875597 h 2022446"/>
              <a:gd name="connsiteX4" fmla="*/ 1396331 w 1454883"/>
              <a:gd name="connsiteY4" fmla="*/ 827448 h 2022446"/>
              <a:gd name="connsiteX5" fmla="*/ 1286901 w 1454883"/>
              <a:gd name="connsiteY5" fmla="*/ 315323 h 2022446"/>
              <a:gd name="connsiteX6" fmla="*/ 840425 w 1454883"/>
              <a:gd name="connsiteY6" fmla="*/ 30809 h 2022446"/>
              <a:gd name="connsiteX7" fmla="*/ 682845 w 1454883"/>
              <a:gd name="connsiteY7" fmla="*/ 8924 h 2022446"/>
              <a:gd name="connsiteX8" fmla="*/ 564661 w 1454883"/>
              <a:gd name="connsiteY8" fmla="*/ 245289 h 2022446"/>
              <a:gd name="connsiteX9" fmla="*/ 730995 w 1454883"/>
              <a:gd name="connsiteY9" fmla="*/ 748660 h 2022446"/>
              <a:gd name="connsiteX10" fmla="*/ 879820 w 1454883"/>
              <a:gd name="connsiteY10" fmla="*/ 941254 h 2022446"/>
              <a:gd name="connsiteX11" fmla="*/ 1155584 w 1454883"/>
              <a:gd name="connsiteY11" fmla="*/ 993779 h 2022446"/>
              <a:gd name="connsiteX12" fmla="*/ 827293 w 1454883"/>
              <a:gd name="connsiteY12" fmla="*/ 1584693 h 2022446"/>
              <a:gd name="connsiteX13" fmla="*/ 462938 w 1454883"/>
              <a:gd name="connsiteY13" fmla="*/ 1483845 h 2022446"/>
              <a:gd name="connsiteX14" fmla="*/ 349432 w 1454883"/>
              <a:gd name="connsiteY14" fmla="*/ 1234049 h 2022446"/>
              <a:gd name="connsiteX0" fmla="*/ 0 w 1454883"/>
              <a:gd name="connsiteY0" fmla="*/ 1624087 h 2022446"/>
              <a:gd name="connsiteX1" fmla="*/ 569038 w 1454883"/>
              <a:gd name="connsiteY1" fmla="*/ 2018029 h 2022446"/>
              <a:gd name="connsiteX2" fmla="*/ 1313164 w 1454883"/>
              <a:gd name="connsiteY2" fmla="*/ 1580316 h 2022446"/>
              <a:gd name="connsiteX3" fmla="*/ 1356936 w 1454883"/>
              <a:gd name="connsiteY3" fmla="*/ 875597 h 2022446"/>
              <a:gd name="connsiteX4" fmla="*/ 1396331 w 1454883"/>
              <a:gd name="connsiteY4" fmla="*/ 827448 h 2022446"/>
              <a:gd name="connsiteX5" fmla="*/ 1286901 w 1454883"/>
              <a:gd name="connsiteY5" fmla="*/ 315323 h 2022446"/>
              <a:gd name="connsiteX6" fmla="*/ 840425 w 1454883"/>
              <a:gd name="connsiteY6" fmla="*/ 30809 h 2022446"/>
              <a:gd name="connsiteX7" fmla="*/ 682845 w 1454883"/>
              <a:gd name="connsiteY7" fmla="*/ 8924 h 2022446"/>
              <a:gd name="connsiteX8" fmla="*/ 564661 w 1454883"/>
              <a:gd name="connsiteY8" fmla="*/ 245289 h 2022446"/>
              <a:gd name="connsiteX9" fmla="*/ 730995 w 1454883"/>
              <a:gd name="connsiteY9" fmla="*/ 748660 h 2022446"/>
              <a:gd name="connsiteX10" fmla="*/ 879820 w 1454883"/>
              <a:gd name="connsiteY10" fmla="*/ 941254 h 2022446"/>
              <a:gd name="connsiteX11" fmla="*/ 1155584 w 1454883"/>
              <a:gd name="connsiteY11" fmla="*/ 993779 h 2022446"/>
              <a:gd name="connsiteX12" fmla="*/ 827293 w 1454883"/>
              <a:gd name="connsiteY12" fmla="*/ 1584693 h 2022446"/>
              <a:gd name="connsiteX13" fmla="*/ 462938 w 1454883"/>
              <a:gd name="connsiteY13" fmla="*/ 1483845 h 2022446"/>
              <a:gd name="connsiteX14" fmla="*/ 360956 w 1454883"/>
              <a:gd name="connsiteY14" fmla="*/ 1243632 h 2022446"/>
              <a:gd name="connsiteX0" fmla="*/ 0 w 1454883"/>
              <a:gd name="connsiteY0" fmla="*/ 1624087 h 2022446"/>
              <a:gd name="connsiteX1" fmla="*/ 569038 w 1454883"/>
              <a:gd name="connsiteY1" fmla="*/ 2018029 h 2022446"/>
              <a:gd name="connsiteX2" fmla="*/ 1313164 w 1454883"/>
              <a:gd name="connsiteY2" fmla="*/ 1580316 h 2022446"/>
              <a:gd name="connsiteX3" fmla="*/ 1356936 w 1454883"/>
              <a:gd name="connsiteY3" fmla="*/ 875597 h 2022446"/>
              <a:gd name="connsiteX4" fmla="*/ 1396331 w 1454883"/>
              <a:gd name="connsiteY4" fmla="*/ 827448 h 2022446"/>
              <a:gd name="connsiteX5" fmla="*/ 1286901 w 1454883"/>
              <a:gd name="connsiteY5" fmla="*/ 315323 h 2022446"/>
              <a:gd name="connsiteX6" fmla="*/ 840425 w 1454883"/>
              <a:gd name="connsiteY6" fmla="*/ 30809 h 2022446"/>
              <a:gd name="connsiteX7" fmla="*/ 682845 w 1454883"/>
              <a:gd name="connsiteY7" fmla="*/ 8924 h 2022446"/>
              <a:gd name="connsiteX8" fmla="*/ 564661 w 1454883"/>
              <a:gd name="connsiteY8" fmla="*/ 245289 h 2022446"/>
              <a:gd name="connsiteX9" fmla="*/ 730995 w 1454883"/>
              <a:gd name="connsiteY9" fmla="*/ 748660 h 2022446"/>
              <a:gd name="connsiteX10" fmla="*/ 879820 w 1454883"/>
              <a:gd name="connsiteY10" fmla="*/ 941254 h 2022446"/>
              <a:gd name="connsiteX11" fmla="*/ 1155584 w 1454883"/>
              <a:gd name="connsiteY11" fmla="*/ 993779 h 2022446"/>
              <a:gd name="connsiteX12" fmla="*/ 827293 w 1454883"/>
              <a:gd name="connsiteY12" fmla="*/ 1584693 h 2022446"/>
              <a:gd name="connsiteX13" fmla="*/ 462938 w 1454883"/>
              <a:gd name="connsiteY13" fmla="*/ 1483845 h 2022446"/>
              <a:gd name="connsiteX14" fmla="*/ 360956 w 1454883"/>
              <a:gd name="connsiteY14" fmla="*/ 1243632 h 2022446"/>
              <a:gd name="connsiteX0" fmla="*/ 0 w 1454883"/>
              <a:gd name="connsiteY0" fmla="*/ 1624087 h 2022446"/>
              <a:gd name="connsiteX1" fmla="*/ 569038 w 1454883"/>
              <a:gd name="connsiteY1" fmla="*/ 2018029 h 2022446"/>
              <a:gd name="connsiteX2" fmla="*/ 1313164 w 1454883"/>
              <a:gd name="connsiteY2" fmla="*/ 1580316 h 2022446"/>
              <a:gd name="connsiteX3" fmla="*/ 1356936 w 1454883"/>
              <a:gd name="connsiteY3" fmla="*/ 875597 h 2022446"/>
              <a:gd name="connsiteX4" fmla="*/ 1396331 w 1454883"/>
              <a:gd name="connsiteY4" fmla="*/ 827448 h 2022446"/>
              <a:gd name="connsiteX5" fmla="*/ 1286901 w 1454883"/>
              <a:gd name="connsiteY5" fmla="*/ 315323 h 2022446"/>
              <a:gd name="connsiteX6" fmla="*/ 840425 w 1454883"/>
              <a:gd name="connsiteY6" fmla="*/ 30809 h 2022446"/>
              <a:gd name="connsiteX7" fmla="*/ 682845 w 1454883"/>
              <a:gd name="connsiteY7" fmla="*/ 8924 h 2022446"/>
              <a:gd name="connsiteX8" fmla="*/ 564661 w 1454883"/>
              <a:gd name="connsiteY8" fmla="*/ 245289 h 2022446"/>
              <a:gd name="connsiteX9" fmla="*/ 730995 w 1454883"/>
              <a:gd name="connsiteY9" fmla="*/ 748660 h 2022446"/>
              <a:gd name="connsiteX10" fmla="*/ 879820 w 1454883"/>
              <a:gd name="connsiteY10" fmla="*/ 941254 h 2022446"/>
              <a:gd name="connsiteX11" fmla="*/ 1155584 w 1454883"/>
              <a:gd name="connsiteY11" fmla="*/ 993779 h 2022446"/>
              <a:gd name="connsiteX12" fmla="*/ 827293 w 1454883"/>
              <a:gd name="connsiteY12" fmla="*/ 1584693 h 2022446"/>
              <a:gd name="connsiteX13" fmla="*/ 462938 w 1454883"/>
              <a:gd name="connsiteY13" fmla="*/ 1483845 h 2022446"/>
              <a:gd name="connsiteX14" fmla="*/ 360956 w 1454883"/>
              <a:gd name="connsiteY14" fmla="*/ 1243632 h 2022446"/>
              <a:gd name="connsiteX0" fmla="*/ 0 w 1454883"/>
              <a:gd name="connsiteY0" fmla="*/ 1624087 h 2022446"/>
              <a:gd name="connsiteX1" fmla="*/ 569038 w 1454883"/>
              <a:gd name="connsiteY1" fmla="*/ 2018029 h 2022446"/>
              <a:gd name="connsiteX2" fmla="*/ 1313164 w 1454883"/>
              <a:gd name="connsiteY2" fmla="*/ 1580316 h 2022446"/>
              <a:gd name="connsiteX3" fmla="*/ 1356936 w 1454883"/>
              <a:gd name="connsiteY3" fmla="*/ 875597 h 2022446"/>
              <a:gd name="connsiteX4" fmla="*/ 1396331 w 1454883"/>
              <a:gd name="connsiteY4" fmla="*/ 827448 h 2022446"/>
              <a:gd name="connsiteX5" fmla="*/ 1286901 w 1454883"/>
              <a:gd name="connsiteY5" fmla="*/ 315323 h 2022446"/>
              <a:gd name="connsiteX6" fmla="*/ 840425 w 1454883"/>
              <a:gd name="connsiteY6" fmla="*/ 30809 h 2022446"/>
              <a:gd name="connsiteX7" fmla="*/ 682845 w 1454883"/>
              <a:gd name="connsiteY7" fmla="*/ 8924 h 2022446"/>
              <a:gd name="connsiteX8" fmla="*/ 564661 w 1454883"/>
              <a:gd name="connsiteY8" fmla="*/ 245289 h 2022446"/>
              <a:gd name="connsiteX9" fmla="*/ 730995 w 1454883"/>
              <a:gd name="connsiteY9" fmla="*/ 748660 h 2022446"/>
              <a:gd name="connsiteX10" fmla="*/ 879820 w 1454883"/>
              <a:gd name="connsiteY10" fmla="*/ 941254 h 2022446"/>
              <a:gd name="connsiteX11" fmla="*/ 1155584 w 1454883"/>
              <a:gd name="connsiteY11" fmla="*/ 993779 h 2022446"/>
              <a:gd name="connsiteX12" fmla="*/ 827293 w 1454883"/>
              <a:gd name="connsiteY12" fmla="*/ 1584693 h 2022446"/>
              <a:gd name="connsiteX13" fmla="*/ 462938 w 1454883"/>
              <a:gd name="connsiteY13" fmla="*/ 1483845 h 2022446"/>
              <a:gd name="connsiteX14" fmla="*/ 360956 w 1454883"/>
              <a:gd name="connsiteY14" fmla="*/ 1243632 h 2022446"/>
              <a:gd name="connsiteX0" fmla="*/ 0 w 1454883"/>
              <a:gd name="connsiteY0" fmla="*/ 1624087 h 2022446"/>
              <a:gd name="connsiteX1" fmla="*/ 569038 w 1454883"/>
              <a:gd name="connsiteY1" fmla="*/ 2018029 h 2022446"/>
              <a:gd name="connsiteX2" fmla="*/ 1313164 w 1454883"/>
              <a:gd name="connsiteY2" fmla="*/ 1580316 h 2022446"/>
              <a:gd name="connsiteX3" fmla="*/ 1356936 w 1454883"/>
              <a:gd name="connsiteY3" fmla="*/ 875597 h 2022446"/>
              <a:gd name="connsiteX4" fmla="*/ 1396331 w 1454883"/>
              <a:gd name="connsiteY4" fmla="*/ 827448 h 2022446"/>
              <a:gd name="connsiteX5" fmla="*/ 1286901 w 1454883"/>
              <a:gd name="connsiteY5" fmla="*/ 315323 h 2022446"/>
              <a:gd name="connsiteX6" fmla="*/ 840425 w 1454883"/>
              <a:gd name="connsiteY6" fmla="*/ 30809 h 2022446"/>
              <a:gd name="connsiteX7" fmla="*/ 682845 w 1454883"/>
              <a:gd name="connsiteY7" fmla="*/ 8924 h 2022446"/>
              <a:gd name="connsiteX8" fmla="*/ 564661 w 1454883"/>
              <a:gd name="connsiteY8" fmla="*/ 245289 h 2022446"/>
              <a:gd name="connsiteX9" fmla="*/ 730995 w 1454883"/>
              <a:gd name="connsiteY9" fmla="*/ 748660 h 2022446"/>
              <a:gd name="connsiteX10" fmla="*/ 879820 w 1454883"/>
              <a:gd name="connsiteY10" fmla="*/ 941254 h 2022446"/>
              <a:gd name="connsiteX11" fmla="*/ 1155584 w 1454883"/>
              <a:gd name="connsiteY11" fmla="*/ 993779 h 2022446"/>
              <a:gd name="connsiteX12" fmla="*/ 827293 w 1454883"/>
              <a:gd name="connsiteY12" fmla="*/ 1584693 h 2022446"/>
              <a:gd name="connsiteX13" fmla="*/ 462938 w 1454883"/>
              <a:gd name="connsiteY13" fmla="*/ 1483845 h 2022446"/>
              <a:gd name="connsiteX14" fmla="*/ 360956 w 1454883"/>
              <a:gd name="connsiteY14" fmla="*/ 1243632 h 2022446"/>
              <a:gd name="connsiteX0" fmla="*/ 0 w 1454883"/>
              <a:gd name="connsiteY0" fmla="*/ 1624087 h 2022446"/>
              <a:gd name="connsiteX1" fmla="*/ 569038 w 1454883"/>
              <a:gd name="connsiteY1" fmla="*/ 2018029 h 2022446"/>
              <a:gd name="connsiteX2" fmla="*/ 1313164 w 1454883"/>
              <a:gd name="connsiteY2" fmla="*/ 1580316 h 2022446"/>
              <a:gd name="connsiteX3" fmla="*/ 1356936 w 1454883"/>
              <a:gd name="connsiteY3" fmla="*/ 875597 h 2022446"/>
              <a:gd name="connsiteX4" fmla="*/ 1396331 w 1454883"/>
              <a:gd name="connsiteY4" fmla="*/ 827448 h 2022446"/>
              <a:gd name="connsiteX5" fmla="*/ 1286901 w 1454883"/>
              <a:gd name="connsiteY5" fmla="*/ 315323 h 2022446"/>
              <a:gd name="connsiteX6" fmla="*/ 840425 w 1454883"/>
              <a:gd name="connsiteY6" fmla="*/ 30809 h 2022446"/>
              <a:gd name="connsiteX7" fmla="*/ 682845 w 1454883"/>
              <a:gd name="connsiteY7" fmla="*/ 8924 h 2022446"/>
              <a:gd name="connsiteX8" fmla="*/ 564661 w 1454883"/>
              <a:gd name="connsiteY8" fmla="*/ 245289 h 2022446"/>
              <a:gd name="connsiteX9" fmla="*/ 730995 w 1454883"/>
              <a:gd name="connsiteY9" fmla="*/ 748660 h 2022446"/>
              <a:gd name="connsiteX10" fmla="*/ 879820 w 1454883"/>
              <a:gd name="connsiteY10" fmla="*/ 941254 h 2022446"/>
              <a:gd name="connsiteX11" fmla="*/ 1155584 w 1454883"/>
              <a:gd name="connsiteY11" fmla="*/ 993779 h 2022446"/>
              <a:gd name="connsiteX12" fmla="*/ 827293 w 1454883"/>
              <a:gd name="connsiteY12" fmla="*/ 1584693 h 2022446"/>
              <a:gd name="connsiteX13" fmla="*/ 462938 w 1454883"/>
              <a:gd name="connsiteY13" fmla="*/ 1483845 h 2022446"/>
              <a:gd name="connsiteX14" fmla="*/ 346406 w 1454883"/>
              <a:gd name="connsiteY14" fmla="*/ 1243423 h 2022446"/>
              <a:gd name="connsiteX0" fmla="*/ 0 w 1454883"/>
              <a:gd name="connsiteY0" fmla="*/ 1624087 h 2022446"/>
              <a:gd name="connsiteX1" fmla="*/ 569038 w 1454883"/>
              <a:gd name="connsiteY1" fmla="*/ 2018029 h 2022446"/>
              <a:gd name="connsiteX2" fmla="*/ 1313164 w 1454883"/>
              <a:gd name="connsiteY2" fmla="*/ 1580316 h 2022446"/>
              <a:gd name="connsiteX3" fmla="*/ 1356936 w 1454883"/>
              <a:gd name="connsiteY3" fmla="*/ 875597 h 2022446"/>
              <a:gd name="connsiteX4" fmla="*/ 1396331 w 1454883"/>
              <a:gd name="connsiteY4" fmla="*/ 827448 h 2022446"/>
              <a:gd name="connsiteX5" fmla="*/ 1286901 w 1454883"/>
              <a:gd name="connsiteY5" fmla="*/ 315323 h 2022446"/>
              <a:gd name="connsiteX6" fmla="*/ 840425 w 1454883"/>
              <a:gd name="connsiteY6" fmla="*/ 30809 h 2022446"/>
              <a:gd name="connsiteX7" fmla="*/ 682845 w 1454883"/>
              <a:gd name="connsiteY7" fmla="*/ 8924 h 2022446"/>
              <a:gd name="connsiteX8" fmla="*/ 564661 w 1454883"/>
              <a:gd name="connsiteY8" fmla="*/ 245289 h 2022446"/>
              <a:gd name="connsiteX9" fmla="*/ 730995 w 1454883"/>
              <a:gd name="connsiteY9" fmla="*/ 748660 h 2022446"/>
              <a:gd name="connsiteX10" fmla="*/ 879820 w 1454883"/>
              <a:gd name="connsiteY10" fmla="*/ 941254 h 2022446"/>
              <a:gd name="connsiteX11" fmla="*/ 1155584 w 1454883"/>
              <a:gd name="connsiteY11" fmla="*/ 993779 h 2022446"/>
              <a:gd name="connsiteX12" fmla="*/ 827293 w 1454883"/>
              <a:gd name="connsiteY12" fmla="*/ 1584693 h 2022446"/>
              <a:gd name="connsiteX13" fmla="*/ 462938 w 1454883"/>
              <a:gd name="connsiteY13" fmla="*/ 1483845 h 2022446"/>
              <a:gd name="connsiteX14" fmla="*/ 346406 w 1454883"/>
              <a:gd name="connsiteY14" fmla="*/ 1243423 h 2022446"/>
              <a:gd name="connsiteX0" fmla="*/ 0 w 1454883"/>
              <a:gd name="connsiteY0" fmla="*/ 1624087 h 2022446"/>
              <a:gd name="connsiteX1" fmla="*/ 569038 w 1454883"/>
              <a:gd name="connsiteY1" fmla="*/ 2018029 h 2022446"/>
              <a:gd name="connsiteX2" fmla="*/ 1313164 w 1454883"/>
              <a:gd name="connsiteY2" fmla="*/ 1580316 h 2022446"/>
              <a:gd name="connsiteX3" fmla="*/ 1356936 w 1454883"/>
              <a:gd name="connsiteY3" fmla="*/ 875597 h 2022446"/>
              <a:gd name="connsiteX4" fmla="*/ 1396331 w 1454883"/>
              <a:gd name="connsiteY4" fmla="*/ 827448 h 2022446"/>
              <a:gd name="connsiteX5" fmla="*/ 1286901 w 1454883"/>
              <a:gd name="connsiteY5" fmla="*/ 315323 h 2022446"/>
              <a:gd name="connsiteX6" fmla="*/ 840425 w 1454883"/>
              <a:gd name="connsiteY6" fmla="*/ 30809 h 2022446"/>
              <a:gd name="connsiteX7" fmla="*/ 682845 w 1454883"/>
              <a:gd name="connsiteY7" fmla="*/ 8924 h 2022446"/>
              <a:gd name="connsiteX8" fmla="*/ 564661 w 1454883"/>
              <a:gd name="connsiteY8" fmla="*/ 245289 h 2022446"/>
              <a:gd name="connsiteX9" fmla="*/ 730995 w 1454883"/>
              <a:gd name="connsiteY9" fmla="*/ 748660 h 2022446"/>
              <a:gd name="connsiteX10" fmla="*/ 879820 w 1454883"/>
              <a:gd name="connsiteY10" fmla="*/ 941254 h 2022446"/>
              <a:gd name="connsiteX11" fmla="*/ 1155584 w 1454883"/>
              <a:gd name="connsiteY11" fmla="*/ 993779 h 2022446"/>
              <a:gd name="connsiteX12" fmla="*/ 827293 w 1454883"/>
              <a:gd name="connsiteY12" fmla="*/ 1584693 h 2022446"/>
              <a:gd name="connsiteX13" fmla="*/ 462938 w 1454883"/>
              <a:gd name="connsiteY13" fmla="*/ 1483845 h 2022446"/>
              <a:gd name="connsiteX14" fmla="*/ 366813 w 1454883"/>
              <a:gd name="connsiteY14" fmla="*/ 1240578 h 202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54883" h="2022446">
                <a:moveTo>
                  <a:pt x="0" y="1624087"/>
                </a:moveTo>
                <a:cubicBezTo>
                  <a:pt x="48204" y="1775547"/>
                  <a:pt x="306405" y="1987389"/>
                  <a:pt x="569038" y="2018029"/>
                </a:cubicBezTo>
                <a:cubicBezTo>
                  <a:pt x="831671" y="2048669"/>
                  <a:pt x="1124944" y="1921732"/>
                  <a:pt x="1313164" y="1580316"/>
                </a:cubicBezTo>
                <a:cubicBezTo>
                  <a:pt x="1440103" y="1352705"/>
                  <a:pt x="1409462" y="1072568"/>
                  <a:pt x="1356936" y="875597"/>
                </a:cubicBezTo>
                <a:cubicBezTo>
                  <a:pt x="1370068" y="862465"/>
                  <a:pt x="1383199" y="844957"/>
                  <a:pt x="1396331" y="827448"/>
                </a:cubicBezTo>
                <a:cubicBezTo>
                  <a:pt x="1505761" y="656740"/>
                  <a:pt x="1457612" y="424752"/>
                  <a:pt x="1286901" y="315323"/>
                </a:cubicBezTo>
                <a:lnTo>
                  <a:pt x="840425" y="30809"/>
                </a:lnTo>
                <a:cubicBezTo>
                  <a:pt x="796653" y="169"/>
                  <a:pt x="735372" y="-8585"/>
                  <a:pt x="682845" y="8924"/>
                </a:cubicBezTo>
                <a:cubicBezTo>
                  <a:pt x="586547" y="39564"/>
                  <a:pt x="534020" y="144615"/>
                  <a:pt x="564661" y="245289"/>
                </a:cubicBezTo>
                <a:lnTo>
                  <a:pt x="730995" y="748660"/>
                </a:lnTo>
                <a:cubicBezTo>
                  <a:pt x="757258" y="827448"/>
                  <a:pt x="809784" y="893105"/>
                  <a:pt x="879820" y="941254"/>
                </a:cubicBezTo>
                <a:cubicBezTo>
                  <a:pt x="967364" y="998156"/>
                  <a:pt x="1063663" y="1011288"/>
                  <a:pt x="1155584" y="993779"/>
                </a:cubicBezTo>
                <a:cubicBezTo>
                  <a:pt x="1151207" y="1212636"/>
                  <a:pt x="1019637" y="1521384"/>
                  <a:pt x="827293" y="1584693"/>
                </a:cubicBezTo>
                <a:cubicBezTo>
                  <a:pt x="692968" y="1628905"/>
                  <a:pt x="565514" y="1588354"/>
                  <a:pt x="462938" y="1483845"/>
                </a:cubicBezTo>
                <a:cubicBezTo>
                  <a:pt x="383601" y="1382810"/>
                  <a:pt x="373725" y="1260328"/>
                  <a:pt x="366813" y="1240578"/>
                </a:cubicBezTo>
              </a:path>
            </a:pathLst>
          </a:custGeom>
          <a:solidFill>
            <a:srgbClr val="FFD442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90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9BC45AE6-0E05-0A4F-ABDB-3226332895F7}"/>
              </a:ext>
            </a:extLst>
          </p:cNvPr>
          <p:cNvSpPr/>
          <p:nvPr/>
        </p:nvSpPr>
        <p:spPr>
          <a:xfrm rot="848696">
            <a:off x="4192548" y="1307216"/>
            <a:ext cx="3565106" cy="3262438"/>
          </a:xfrm>
          <a:custGeom>
            <a:avLst/>
            <a:gdLst>
              <a:gd name="connsiteX0" fmla="*/ 3506554 w 3565106"/>
              <a:gd name="connsiteY0" fmla="*/ 827448 h 3262438"/>
              <a:gd name="connsiteX1" fmla="*/ 3397124 w 3565106"/>
              <a:gd name="connsiteY1" fmla="*/ 315323 h 3262438"/>
              <a:gd name="connsiteX2" fmla="*/ 2950648 w 3565106"/>
              <a:gd name="connsiteY2" fmla="*/ 30809 h 3262438"/>
              <a:gd name="connsiteX3" fmla="*/ 2793068 w 3565106"/>
              <a:gd name="connsiteY3" fmla="*/ 8924 h 3262438"/>
              <a:gd name="connsiteX4" fmla="*/ 2674884 w 3565106"/>
              <a:gd name="connsiteY4" fmla="*/ 245289 h 3262438"/>
              <a:gd name="connsiteX5" fmla="*/ 2841218 w 3565106"/>
              <a:gd name="connsiteY5" fmla="*/ 748660 h 3262438"/>
              <a:gd name="connsiteX6" fmla="*/ 2990043 w 3565106"/>
              <a:gd name="connsiteY6" fmla="*/ 941254 h 3262438"/>
              <a:gd name="connsiteX7" fmla="*/ 3265807 w 3565106"/>
              <a:gd name="connsiteY7" fmla="*/ 993779 h 3262438"/>
              <a:gd name="connsiteX8" fmla="*/ 2937516 w 3565106"/>
              <a:gd name="connsiteY8" fmla="*/ 1584693 h 3262438"/>
              <a:gd name="connsiteX9" fmla="*/ 2280935 w 3565106"/>
              <a:gd name="connsiteY9" fmla="*/ 753037 h 3262438"/>
              <a:gd name="connsiteX10" fmla="*/ 792682 w 3565106"/>
              <a:gd name="connsiteY10" fmla="*/ 840579 h 3262438"/>
              <a:gd name="connsiteX11" fmla="*/ 967771 w 3565106"/>
              <a:gd name="connsiteY11" fmla="*/ 1803550 h 3262438"/>
              <a:gd name="connsiteX12" fmla="*/ 1624353 w 3565106"/>
              <a:gd name="connsiteY12" fmla="*/ 2372577 h 3262438"/>
              <a:gd name="connsiteX13" fmla="*/ 1230404 w 3565106"/>
              <a:gd name="connsiteY13" fmla="*/ 2328806 h 3262438"/>
              <a:gd name="connsiteX14" fmla="*/ 446883 w 3565106"/>
              <a:gd name="connsiteY14" fmla="*/ 1755401 h 3262438"/>
              <a:gd name="connsiteX15" fmla="*/ 271794 w 3565106"/>
              <a:gd name="connsiteY15" fmla="*/ 2411972 h 3262438"/>
              <a:gd name="connsiteX16" fmla="*/ 665743 w 3565106"/>
              <a:gd name="connsiteY16" fmla="*/ 3024771 h 3262438"/>
              <a:gd name="connsiteX17" fmla="*/ 52933 w 3565106"/>
              <a:gd name="connsiteY17" fmla="*/ 3024771 h 3262438"/>
              <a:gd name="connsiteX18" fmla="*/ 22293 w 3565106"/>
              <a:gd name="connsiteY18" fmla="*/ 3103559 h 3262438"/>
              <a:gd name="connsiteX19" fmla="*/ 928376 w 3565106"/>
              <a:gd name="connsiteY19" fmla="*/ 3107936 h 3262438"/>
              <a:gd name="connsiteX20" fmla="*/ 578199 w 3565106"/>
              <a:gd name="connsiteY20" fmla="*/ 2320052 h 3262438"/>
              <a:gd name="connsiteX21" fmla="*/ 840832 w 3565106"/>
              <a:gd name="connsiteY21" fmla="*/ 2363823 h 3262438"/>
              <a:gd name="connsiteX22" fmla="*/ 1453641 w 3565106"/>
              <a:gd name="connsiteY22" fmla="*/ 3020394 h 3262438"/>
              <a:gd name="connsiteX23" fmla="*/ 2114600 w 3565106"/>
              <a:gd name="connsiteY23" fmla="*/ 2429480 h 3262438"/>
              <a:gd name="connsiteX24" fmla="*/ 1584958 w 3565106"/>
              <a:gd name="connsiteY24" fmla="*/ 1755401 h 3262438"/>
              <a:gd name="connsiteX25" fmla="*/ 1453641 w 3565106"/>
              <a:gd name="connsiteY25" fmla="*/ 1011288 h 3262438"/>
              <a:gd name="connsiteX26" fmla="*/ 2110223 w 3565106"/>
              <a:gd name="connsiteY26" fmla="*/ 1624087 h 3262438"/>
              <a:gd name="connsiteX27" fmla="*/ 2679261 w 3565106"/>
              <a:gd name="connsiteY27" fmla="*/ 2018029 h 3262438"/>
              <a:gd name="connsiteX28" fmla="*/ 3423387 w 3565106"/>
              <a:gd name="connsiteY28" fmla="*/ 1580316 h 3262438"/>
              <a:gd name="connsiteX29" fmla="*/ 3467159 w 3565106"/>
              <a:gd name="connsiteY29" fmla="*/ 875597 h 3262438"/>
              <a:gd name="connsiteX30" fmla="*/ 3506554 w 3565106"/>
              <a:gd name="connsiteY30" fmla="*/ 827448 h 326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565106" h="3262438">
                <a:moveTo>
                  <a:pt x="3506554" y="827448"/>
                </a:moveTo>
                <a:cubicBezTo>
                  <a:pt x="3615984" y="656740"/>
                  <a:pt x="3567835" y="424752"/>
                  <a:pt x="3397124" y="315323"/>
                </a:cubicBezTo>
                <a:lnTo>
                  <a:pt x="2950648" y="30809"/>
                </a:lnTo>
                <a:cubicBezTo>
                  <a:pt x="2906876" y="169"/>
                  <a:pt x="2845595" y="-8585"/>
                  <a:pt x="2793068" y="8924"/>
                </a:cubicBezTo>
                <a:cubicBezTo>
                  <a:pt x="2696770" y="39564"/>
                  <a:pt x="2644243" y="144615"/>
                  <a:pt x="2674884" y="245289"/>
                </a:cubicBezTo>
                <a:lnTo>
                  <a:pt x="2841218" y="748660"/>
                </a:lnTo>
                <a:cubicBezTo>
                  <a:pt x="2867481" y="827448"/>
                  <a:pt x="2920007" y="893105"/>
                  <a:pt x="2990043" y="941254"/>
                </a:cubicBezTo>
                <a:cubicBezTo>
                  <a:pt x="3077587" y="998156"/>
                  <a:pt x="3173886" y="1011288"/>
                  <a:pt x="3265807" y="993779"/>
                </a:cubicBezTo>
                <a:cubicBezTo>
                  <a:pt x="3261430" y="1212636"/>
                  <a:pt x="3191394" y="1484019"/>
                  <a:pt x="2937516" y="1584693"/>
                </a:cubicBezTo>
                <a:cubicBezTo>
                  <a:pt x="2569830" y="1729138"/>
                  <a:pt x="2552322" y="1313310"/>
                  <a:pt x="2280935" y="753037"/>
                </a:cubicBezTo>
                <a:cubicBezTo>
                  <a:pt x="2009547" y="192763"/>
                  <a:pt x="1002789" y="363472"/>
                  <a:pt x="792682" y="840579"/>
                </a:cubicBezTo>
                <a:cubicBezTo>
                  <a:pt x="565067" y="1357082"/>
                  <a:pt x="858341" y="1663481"/>
                  <a:pt x="967771" y="1803550"/>
                </a:cubicBezTo>
                <a:cubicBezTo>
                  <a:pt x="1077201" y="1943618"/>
                  <a:pt x="1523677" y="2219378"/>
                  <a:pt x="1624353" y="2372577"/>
                </a:cubicBezTo>
                <a:cubicBezTo>
                  <a:pt x="1725029" y="2525777"/>
                  <a:pt x="1532431" y="2801537"/>
                  <a:pt x="1230404" y="2328806"/>
                </a:cubicBezTo>
                <a:cubicBezTo>
                  <a:pt x="928376" y="1856075"/>
                  <a:pt x="683252" y="1676613"/>
                  <a:pt x="446883" y="1755401"/>
                </a:cubicBezTo>
                <a:cubicBezTo>
                  <a:pt x="210513" y="1834190"/>
                  <a:pt x="162364" y="2105572"/>
                  <a:pt x="271794" y="2411972"/>
                </a:cubicBezTo>
                <a:cubicBezTo>
                  <a:pt x="381224" y="2718371"/>
                  <a:pt x="792682" y="2924097"/>
                  <a:pt x="665743" y="3024771"/>
                </a:cubicBezTo>
                <a:cubicBezTo>
                  <a:pt x="595708" y="3081674"/>
                  <a:pt x="241154" y="3068542"/>
                  <a:pt x="52933" y="3024771"/>
                </a:cubicBezTo>
                <a:cubicBezTo>
                  <a:pt x="4784" y="3011639"/>
                  <a:pt x="-21479" y="3081674"/>
                  <a:pt x="22293" y="3103559"/>
                </a:cubicBezTo>
                <a:cubicBezTo>
                  <a:pt x="263040" y="3243628"/>
                  <a:pt x="792682" y="3374942"/>
                  <a:pt x="928376" y="3107936"/>
                </a:cubicBezTo>
                <a:cubicBezTo>
                  <a:pt x="1103464" y="2770897"/>
                  <a:pt x="731401" y="2705240"/>
                  <a:pt x="578199" y="2320052"/>
                </a:cubicBezTo>
                <a:cubicBezTo>
                  <a:pt x="424997" y="1934864"/>
                  <a:pt x="727024" y="2201869"/>
                  <a:pt x="840832" y="2363823"/>
                </a:cubicBezTo>
                <a:cubicBezTo>
                  <a:pt x="954639" y="2525777"/>
                  <a:pt x="1164745" y="2915342"/>
                  <a:pt x="1453641" y="3020394"/>
                </a:cubicBezTo>
                <a:cubicBezTo>
                  <a:pt x="1742537" y="3125445"/>
                  <a:pt x="2092714" y="2801537"/>
                  <a:pt x="2114600" y="2429480"/>
                </a:cubicBezTo>
                <a:cubicBezTo>
                  <a:pt x="2136486" y="2057424"/>
                  <a:pt x="1790687" y="1921732"/>
                  <a:pt x="1584958" y="1755401"/>
                </a:cubicBezTo>
                <a:cubicBezTo>
                  <a:pt x="1379229" y="1589070"/>
                  <a:pt x="1099087" y="1203882"/>
                  <a:pt x="1453641" y="1011288"/>
                </a:cubicBezTo>
                <a:cubicBezTo>
                  <a:pt x="1808195" y="818694"/>
                  <a:pt x="2018302" y="1413984"/>
                  <a:pt x="2110223" y="1624087"/>
                </a:cubicBezTo>
                <a:cubicBezTo>
                  <a:pt x="2202145" y="1834190"/>
                  <a:pt x="2416628" y="1987389"/>
                  <a:pt x="2679261" y="2018029"/>
                </a:cubicBezTo>
                <a:cubicBezTo>
                  <a:pt x="2941894" y="2048669"/>
                  <a:pt x="3235167" y="1921732"/>
                  <a:pt x="3423387" y="1580316"/>
                </a:cubicBezTo>
                <a:cubicBezTo>
                  <a:pt x="3550326" y="1352705"/>
                  <a:pt x="3519685" y="1072568"/>
                  <a:pt x="3467159" y="875597"/>
                </a:cubicBezTo>
                <a:cubicBezTo>
                  <a:pt x="3480291" y="862465"/>
                  <a:pt x="3493422" y="844957"/>
                  <a:pt x="3506554" y="827448"/>
                </a:cubicBezTo>
                <a:close/>
              </a:path>
            </a:pathLst>
          </a:custGeom>
          <a:gradFill flip="none" rotWithShape="1">
            <a:gsLst>
              <a:gs pos="16000">
                <a:srgbClr val="FFD442"/>
              </a:gs>
              <a:gs pos="71000">
                <a:srgbClr val="3E3410"/>
              </a:gs>
            </a:gsLst>
            <a:lin ang="16200000" scaled="0"/>
            <a:tileRect/>
          </a:gradFill>
          <a:ln w="54962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540ED2E8-B97A-4B47-99A7-6E187F6D1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456" y="615508"/>
            <a:ext cx="5308600" cy="4419600"/>
          </a:xfrm>
          <a:prstGeom prst="rect">
            <a:avLst/>
          </a:prstGeom>
          <a:ln w="47625">
            <a:noFill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383848-95CD-7844-85E4-208D75654EB1}"/>
              </a:ext>
            </a:extLst>
          </p:cNvPr>
          <p:cNvSpPr txBox="1"/>
          <p:nvPr/>
        </p:nvSpPr>
        <p:spPr>
          <a:xfrm>
            <a:off x="3175542" y="4824577"/>
            <a:ext cx="5110373" cy="1598765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1000" b="1" dirty="0" err="1">
                <a:solidFill>
                  <a:srgbClr val="D17228"/>
                </a:solidFill>
                <a:latin typeface="American Typewriter Semibold" panose="02090604020004020304" pitchFamily="18" charset="77"/>
                <a:ea typeface="Apple Color Emoji" pitchFamily="2" charset="0"/>
                <a:cs typeface="Bierstadt" panose="020F0502020204030204" pitchFamily="34" charset="0"/>
              </a:rPr>
              <a:t>Py</a:t>
            </a:r>
            <a:r>
              <a:rPr lang="en-US" sz="11000" b="1" dirty="0" err="1">
                <a:solidFill>
                  <a:srgbClr val="0F4C7C"/>
                </a:solidFill>
                <a:latin typeface="American Typewriter Semibold" panose="02090604020004020304" pitchFamily="18" charset="77"/>
                <a:ea typeface="Apple Color Emoji" pitchFamily="2" charset="0"/>
                <a:cs typeface="Bierstadt" panose="020F0502020204030204" pitchFamily="34" charset="0"/>
              </a:rPr>
              <a:t>NWB</a:t>
            </a:r>
            <a:endParaRPr lang="en-US" sz="11000" b="1" dirty="0">
              <a:solidFill>
                <a:srgbClr val="0F4C7C"/>
              </a:solidFill>
              <a:latin typeface="American Typewriter Semibold" panose="02090604020004020304" pitchFamily="18" charset="77"/>
              <a:ea typeface="Apple Color Emoji" pitchFamily="2" charset="0"/>
              <a:cs typeface="Bierstadt" panose="020F0502020204030204" pitchFamily="34" charset="0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04535F29-E049-EE45-BE06-3586B515D041}"/>
              </a:ext>
            </a:extLst>
          </p:cNvPr>
          <p:cNvSpPr/>
          <p:nvPr/>
        </p:nvSpPr>
        <p:spPr>
          <a:xfrm rot="848696">
            <a:off x="6999873" y="1318270"/>
            <a:ext cx="337045" cy="337039"/>
          </a:xfrm>
          <a:custGeom>
            <a:avLst/>
            <a:gdLst>
              <a:gd name="connsiteX0" fmla="*/ 43772 w 337045"/>
              <a:gd name="connsiteY0" fmla="*/ 218857 h 337039"/>
              <a:gd name="connsiteX1" fmla="*/ 157580 w 337045"/>
              <a:gd name="connsiteY1" fmla="*/ 218857 h 337039"/>
              <a:gd name="connsiteX2" fmla="*/ 275765 w 337045"/>
              <a:gd name="connsiteY2" fmla="*/ 337040 h 337039"/>
              <a:gd name="connsiteX3" fmla="*/ 337045 w 337045"/>
              <a:gd name="connsiteY3" fmla="*/ 275760 h 337039"/>
              <a:gd name="connsiteX4" fmla="*/ 218861 w 337045"/>
              <a:gd name="connsiteY4" fmla="*/ 157577 h 337039"/>
              <a:gd name="connsiteX5" fmla="*/ 218861 w 337045"/>
              <a:gd name="connsiteY5" fmla="*/ 43771 h 337039"/>
              <a:gd name="connsiteX6" fmla="*/ 175088 w 337045"/>
              <a:gd name="connsiteY6" fmla="*/ 0 h 337039"/>
              <a:gd name="connsiteX7" fmla="*/ 131316 w 337045"/>
              <a:gd name="connsiteY7" fmla="*/ 43771 h 337039"/>
              <a:gd name="connsiteX8" fmla="*/ 131316 w 337045"/>
              <a:gd name="connsiteY8" fmla="*/ 131314 h 337039"/>
              <a:gd name="connsiteX9" fmla="*/ 43772 w 337045"/>
              <a:gd name="connsiteY9" fmla="*/ 131314 h 337039"/>
              <a:gd name="connsiteX10" fmla="*/ 0 w 337045"/>
              <a:gd name="connsiteY10" fmla="*/ 175085 h 337039"/>
              <a:gd name="connsiteX11" fmla="*/ 43772 w 337045"/>
              <a:gd name="connsiteY11" fmla="*/ 218857 h 33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7045" h="337039">
                <a:moveTo>
                  <a:pt x="43772" y="218857"/>
                </a:moveTo>
                <a:lnTo>
                  <a:pt x="157580" y="218857"/>
                </a:lnTo>
                <a:lnTo>
                  <a:pt x="275765" y="337040"/>
                </a:lnTo>
                <a:lnTo>
                  <a:pt x="337045" y="275760"/>
                </a:lnTo>
                <a:lnTo>
                  <a:pt x="218861" y="157577"/>
                </a:lnTo>
                <a:lnTo>
                  <a:pt x="218861" y="43771"/>
                </a:lnTo>
                <a:cubicBezTo>
                  <a:pt x="218861" y="17509"/>
                  <a:pt x="201352" y="0"/>
                  <a:pt x="175088" y="0"/>
                </a:cubicBezTo>
                <a:cubicBezTo>
                  <a:pt x="148825" y="0"/>
                  <a:pt x="131316" y="17509"/>
                  <a:pt x="131316" y="43771"/>
                </a:cubicBezTo>
                <a:lnTo>
                  <a:pt x="131316" y="131314"/>
                </a:lnTo>
                <a:lnTo>
                  <a:pt x="43772" y="131314"/>
                </a:lnTo>
                <a:cubicBezTo>
                  <a:pt x="17509" y="131314"/>
                  <a:pt x="0" y="148823"/>
                  <a:pt x="0" y="175085"/>
                </a:cubicBezTo>
                <a:cubicBezTo>
                  <a:pt x="0" y="201348"/>
                  <a:pt x="17509" y="218857"/>
                  <a:pt x="43772" y="218857"/>
                </a:cubicBezTo>
                <a:close/>
              </a:path>
            </a:pathLst>
          </a:custGeom>
          <a:solidFill>
            <a:schemeClr val="tx1"/>
          </a:solidFill>
          <a:ln w="54962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1500BBD2-5DCD-2D46-805E-E0E1676C35CC}"/>
              </a:ext>
            </a:extLst>
          </p:cNvPr>
          <p:cNvSpPr/>
          <p:nvPr/>
        </p:nvSpPr>
        <p:spPr>
          <a:xfrm rot="848696">
            <a:off x="5975677" y="1523681"/>
            <a:ext cx="1922509" cy="2022446"/>
          </a:xfrm>
          <a:custGeom>
            <a:avLst/>
            <a:gdLst>
              <a:gd name="connsiteX0" fmla="*/ 3506554 w 3565106"/>
              <a:gd name="connsiteY0" fmla="*/ 827448 h 3262438"/>
              <a:gd name="connsiteX1" fmla="*/ 3397124 w 3565106"/>
              <a:gd name="connsiteY1" fmla="*/ 315323 h 3262438"/>
              <a:gd name="connsiteX2" fmla="*/ 2950648 w 3565106"/>
              <a:gd name="connsiteY2" fmla="*/ 30809 h 3262438"/>
              <a:gd name="connsiteX3" fmla="*/ 2793068 w 3565106"/>
              <a:gd name="connsiteY3" fmla="*/ 8924 h 3262438"/>
              <a:gd name="connsiteX4" fmla="*/ 2674884 w 3565106"/>
              <a:gd name="connsiteY4" fmla="*/ 245289 h 3262438"/>
              <a:gd name="connsiteX5" fmla="*/ 2841218 w 3565106"/>
              <a:gd name="connsiteY5" fmla="*/ 748660 h 3262438"/>
              <a:gd name="connsiteX6" fmla="*/ 2990043 w 3565106"/>
              <a:gd name="connsiteY6" fmla="*/ 941254 h 3262438"/>
              <a:gd name="connsiteX7" fmla="*/ 3265807 w 3565106"/>
              <a:gd name="connsiteY7" fmla="*/ 993779 h 3262438"/>
              <a:gd name="connsiteX8" fmla="*/ 2937516 w 3565106"/>
              <a:gd name="connsiteY8" fmla="*/ 1584693 h 3262438"/>
              <a:gd name="connsiteX9" fmla="*/ 2280935 w 3565106"/>
              <a:gd name="connsiteY9" fmla="*/ 753037 h 3262438"/>
              <a:gd name="connsiteX10" fmla="*/ 792682 w 3565106"/>
              <a:gd name="connsiteY10" fmla="*/ 840579 h 3262438"/>
              <a:gd name="connsiteX11" fmla="*/ 967771 w 3565106"/>
              <a:gd name="connsiteY11" fmla="*/ 1803550 h 3262438"/>
              <a:gd name="connsiteX12" fmla="*/ 1624353 w 3565106"/>
              <a:gd name="connsiteY12" fmla="*/ 2372577 h 3262438"/>
              <a:gd name="connsiteX13" fmla="*/ 1230404 w 3565106"/>
              <a:gd name="connsiteY13" fmla="*/ 2328806 h 3262438"/>
              <a:gd name="connsiteX14" fmla="*/ 446883 w 3565106"/>
              <a:gd name="connsiteY14" fmla="*/ 1755401 h 3262438"/>
              <a:gd name="connsiteX15" fmla="*/ 271794 w 3565106"/>
              <a:gd name="connsiteY15" fmla="*/ 2411972 h 3262438"/>
              <a:gd name="connsiteX16" fmla="*/ 665743 w 3565106"/>
              <a:gd name="connsiteY16" fmla="*/ 3024771 h 3262438"/>
              <a:gd name="connsiteX17" fmla="*/ 52933 w 3565106"/>
              <a:gd name="connsiteY17" fmla="*/ 3024771 h 3262438"/>
              <a:gd name="connsiteX18" fmla="*/ 22293 w 3565106"/>
              <a:gd name="connsiteY18" fmla="*/ 3103559 h 3262438"/>
              <a:gd name="connsiteX19" fmla="*/ 928376 w 3565106"/>
              <a:gd name="connsiteY19" fmla="*/ 3107936 h 3262438"/>
              <a:gd name="connsiteX20" fmla="*/ 578199 w 3565106"/>
              <a:gd name="connsiteY20" fmla="*/ 2320052 h 3262438"/>
              <a:gd name="connsiteX21" fmla="*/ 840832 w 3565106"/>
              <a:gd name="connsiteY21" fmla="*/ 2363823 h 3262438"/>
              <a:gd name="connsiteX22" fmla="*/ 1453641 w 3565106"/>
              <a:gd name="connsiteY22" fmla="*/ 3020394 h 3262438"/>
              <a:gd name="connsiteX23" fmla="*/ 2114600 w 3565106"/>
              <a:gd name="connsiteY23" fmla="*/ 2429480 h 3262438"/>
              <a:gd name="connsiteX24" fmla="*/ 1584958 w 3565106"/>
              <a:gd name="connsiteY24" fmla="*/ 1755401 h 3262438"/>
              <a:gd name="connsiteX25" fmla="*/ 1453641 w 3565106"/>
              <a:gd name="connsiteY25" fmla="*/ 1011288 h 3262438"/>
              <a:gd name="connsiteX26" fmla="*/ 2110223 w 3565106"/>
              <a:gd name="connsiteY26" fmla="*/ 1624087 h 3262438"/>
              <a:gd name="connsiteX27" fmla="*/ 2679261 w 3565106"/>
              <a:gd name="connsiteY27" fmla="*/ 2018029 h 3262438"/>
              <a:gd name="connsiteX28" fmla="*/ 3423387 w 3565106"/>
              <a:gd name="connsiteY28" fmla="*/ 1580316 h 3262438"/>
              <a:gd name="connsiteX29" fmla="*/ 3467159 w 3565106"/>
              <a:gd name="connsiteY29" fmla="*/ 875597 h 3262438"/>
              <a:gd name="connsiteX30" fmla="*/ 3506554 w 3565106"/>
              <a:gd name="connsiteY30" fmla="*/ 827448 h 3262438"/>
              <a:gd name="connsiteX0" fmla="*/ 3506554 w 3565106"/>
              <a:gd name="connsiteY0" fmla="*/ 827448 h 3262438"/>
              <a:gd name="connsiteX1" fmla="*/ 3397124 w 3565106"/>
              <a:gd name="connsiteY1" fmla="*/ 315323 h 3262438"/>
              <a:gd name="connsiteX2" fmla="*/ 2950648 w 3565106"/>
              <a:gd name="connsiteY2" fmla="*/ 30809 h 3262438"/>
              <a:gd name="connsiteX3" fmla="*/ 2793068 w 3565106"/>
              <a:gd name="connsiteY3" fmla="*/ 8924 h 3262438"/>
              <a:gd name="connsiteX4" fmla="*/ 2674884 w 3565106"/>
              <a:gd name="connsiteY4" fmla="*/ 245289 h 3262438"/>
              <a:gd name="connsiteX5" fmla="*/ 2841218 w 3565106"/>
              <a:gd name="connsiteY5" fmla="*/ 748660 h 3262438"/>
              <a:gd name="connsiteX6" fmla="*/ 2990043 w 3565106"/>
              <a:gd name="connsiteY6" fmla="*/ 941254 h 3262438"/>
              <a:gd name="connsiteX7" fmla="*/ 3265807 w 3565106"/>
              <a:gd name="connsiteY7" fmla="*/ 993779 h 3262438"/>
              <a:gd name="connsiteX8" fmla="*/ 2937516 w 3565106"/>
              <a:gd name="connsiteY8" fmla="*/ 1584693 h 3262438"/>
              <a:gd name="connsiteX9" fmla="*/ 2280935 w 3565106"/>
              <a:gd name="connsiteY9" fmla="*/ 753037 h 3262438"/>
              <a:gd name="connsiteX10" fmla="*/ 792682 w 3565106"/>
              <a:gd name="connsiteY10" fmla="*/ 840579 h 3262438"/>
              <a:gd name="connsiteX11" fmla="*/ 1624353 w 3565106"/>
              <a:gd name="connsiteY11" fmla="*/ 2372577 h 3262438"/>
              <a:gd name="connsiteX12" fmla="*/ 1230404 w 3565106"/>
              <a:gd name="connsiteY12" fmla="*/ 2328806 h 3262438"/>
              <a:gd name="connsiteX13" fmla="*/ 446883 w 3565106"/>
              <a:gd name="connsiteY13" fmla="*/ 1755401 h 3262438"/>
              <a:gd name="connsiteX14" fmla="*/ 271794 w 3565106"/>
              <a:gd name="connsiteY14" fmla="*/ 2411972 h 3262438"/>
              <a:gd name="connsiteX15" fmla="*/ 665743 w 3565106"/>
              <a:gd name="connsiteY15" fmla="*/ 3024771 h 3262438"/>
              <a:gd name="connsiteX16" fmla="*/ 52933 w 3565106"/>
              <a:gd name="connsiteY16" fmla="*/ 3024771 h 3262438"/>
              <a:gd name="connsiteX17" fmla="*/ 22293 w 3565106"/>
              <a:gd name="connsiteY17" fmla="*/ 3103559 h 3262438"/>
              <a:gd name="connsiteX18" fmla="*/ 928376 w 3565106"/>
              <a:gd name="connsiteY18" fmla="*/ 3107936 h 3262438"/>
              <a:gd name="connsiteX19" fmla="*/ 578199 w 3565106"/>
              <a:gd name="connsiteY19" fmla="*/ 2320052 h 3262438"/>
              <a:gd name="connsiteX20" fmla="*/ 840832 w 3565106"/>
              <a:gd name="connsiteY20" fmla="*/ 2363823 h 3262438"/>
              <a:gd name="connsiteX21" fmla="*/ 1453641 w 3565106"/>
              <a:gd name="connsiteY21" fmla="*/ 3020394 h 3262438"/>
              <a:gd name="connsiteX22" fmla="*/ 2114600 w 3565106"/>
              <a:gd name="connsiteY22" fmla="*/ 2429480 h 3262438"/>
              <a:gd name="connsiteX23" fmla="*/ 1584958 w 3565106"/>
              <a:gd name="connsiteY23" fmla="*/ 1755401 h 3262438"/>
              <a:gd name="connsiteX24" fmla="*/ 1453641 w 3565106"/>
              <a:gd name="connsiteY24" fmla="*/ 1011288 h 3262438"/>
              <a:gd name="connsiteX25" fmla="*/ 2110223 w 3565106"/>
              <a:gd name="connsiteY25" fmla="*/ 1624087 h 3262438"/>
              <a:gd name="connsiteX26" fmla="*/ 2679261 w 3565106"/>
              <a:gd name="connsiteY26" fmla="*/ 2018029 h 3262438"/>
              <a:gd name="connsiteX27" fmla="*/ 3423387 w 3565106"/>
              <a:gd name="connsiteY27" fmla="*/ 1580316 h 3262438"/>
              <a:gd name="connsiteX28" fmla="*/ 3467159 w 3565106"/>
              <a:gd name="connsiteY28" fmla="*/ 875597 h 3262438"/>
              <a:gd name="connsiteX29" fmla="*/ 3506554 w 3565106"/>
              <a:gd name="connsiteY29" fmla="*/ 827448 h 3262438"/>
              <a:gd name="connsiteX0" fmla="*/ 3506554 w 3565106"/>
              <a:gd name="connsiteY0" fmla="*/ 827448 h 3262438"/>
              <a:gd name="connsiteX1" fmla="*/ 3397124 w 3565106"/>
              <a:gd name="connsiteY1" fmla="*/ 315323 h 3262438"/>
              <a:gd name="connsiteX2" fmla="*/ 2950648 w 3565106"/>
              <a:gd name="connsiteY2" fmla="*/ 30809 h 3262438"/>
              <a:gd name="connsiteX3" fmla="*/ 2793068 w 3565106"/>
              <a:gd name="connsiteY3" fmla="*/ 8924 h 3262438"/>
              <a:gd name="connsiteX4" fmla="*/ 2674884 w 3565106"/>
              <a:gd name="connsiteY4" fmla="*/ 245289 h 3262438"/>
              <a:gd name="connsiteX5" fmla="*/ 2841218 w 3565106"/>
              <a:gd name="connsiteY5" fmla="*/ 748660 h 3262438"/>
              <a:gd name="connsiteX6" fmla="*/ 2990043 w 3565106"/>
              <a:gd name="connsiteY6" fmla="*/ 941254 h 3262438"/>
              <a:gd name="connsiteX7" fmla="*/ 3265807 w 3565106"/>
              <a:gd name="connsiteY7" fmla="*/ 993779 h 3262438"/>
              <a:gd name="connsiteX8" fmla="*/ 2937516 w 3565106"/>
              <a:gd name="connsiteY8" fmla="*/ 1584693 h 3262438"/>
              <a:gd name="connsiteX9" fmla="*/ 2280935 w 3565106"/>
              <a:gd name="connsiteY9" fmla="*/ 753037 h 3262438"/>
              <a:gd name="connsiteX10" fmla="*/ 792682 w 3565106"/>
              <a:gd name="connsiteY10" fmla="*/ 840579 h 3262438"/>
              <a:gd name="connsiteX11" fmla="*/ 1230404 w 3565106"/>
              <a:gd name="connsiteY11" fmla="*/ 2328806 h 3262438"/>
              <a:gd name="connsiteX12" fmla="*/ 446883 w 3565106"/>
              <a:gd name="connsiteY12" fmla="*/ 1755401 h 3262438"/>
              <a:gd name="connsiteX13" fmla="*/ 271794 w 3565106"/>
              <a:gd name="connsiteY13" fmla="*/ 2411972 h 3262438"/>
              <a:gd name="connsiteX14" fmla="*/ 665743 w 3565106"/>
              <a:gd name="connsiteY14" fmla="*/ 3024771 h 3262438"/>
              <a:gd name="connsiteX15" fmla="*/ 52933 w 3565106"/>
              <a:gd name="connsiteY15" fmla="*/ 3024771 h 3262438"/>
              <a:gd name="connsiteX16" fmla="*/ 22293 w 3565106"/>
              <a:gd name="connsiteY16" fmla="*/ 3103559 h 3262438"/>
              <a:gd name="connsiteX17" fmla="*/ 928376 w 3565106"/>
              <a:gd name="connsiteY17" fmla="*/ 3107936 h 3262438"/>
              <a:gd name="connsiteX18" fmla="*/ 578199 w 3565106"/>
              <a:gd name="connsiteY18" fmla="*/ 2320052 h 3262438"/>
              <a:gd name="connsiteX19" fmla="*/ 840832 w 3565106"/>
              <a:gd name="connsiteY19" fmla="*/ 2363823 h 3262438"/>
              <a:gd name="connsiteX20" fmla="*/ 1453641 w 3565106"/>
              <a:gd name="connsiteY20" fmla="*/ 3020394 h 3262438"/>
              <a:gd name="connsiteX21" fmla="*/ 2114600 w 3565106"/>
              <a:gd name="connsiteY21" fmla="*/ 2429480 h 3262438"/>
              <a:gd name="connsiteX22" fmla="*/ 1584958 w 3565106"/>
              <a:gd name="connsiteY22" fmla="*/ 1755401 h 3262438"/>
              <a:gd name="connsiteX23" fmla="*/ 1453641 w 3565106"/>
              <a:gd name="connsiteY23" fmla="*/ 1011288 h 3262438"/>
              <a:gd name="connsiteX24" fmla="*/ 2110223 w 3565106"/>
              <a:gd name="connsiteY24" fmla="*/ 1624087 h 3262438"/>
              <a:gd name="connsiteX25" fmla="*/ 2679261 w 3565106"/>
              <a:gd name="connsiteY25" fmla="*/ 2018029 h 3262438"/>
              <a:gd name="connsiteX26" fmla="*/ 3423387 w 3565106"/>
              <a:gd name="connsiteY26" fmla="*/ 1580316 h 3262438"/>
              <a:gd name="connsiteX27" fmla="*/ 3467159 w 3565106"/>
              <a:gd name="connsiteY27" fmla="*/ 875597 h 3262438"/>
              <a:gd name="connsiteX28" fmla="*/ 3506554 w 3565106"/>
              <a:gd name="connsiteY28" fmla="*/ 827448 h 3262438"/>
              <a:gd name="connsiteX0" fmla="*/ 3506554 w 3565106"/>
              <a:gd name="connsiteY0" fmla="*/ 827448 h 3262438"/>
              <a:gd name="connsiteX1" fmla="*/ 3397124 w 3565106"/>
              <a:gd name="connsiteY1" fmla="*/ 315323 h 3262438"/>
              <a:gd name="connsiteX2" fmla="*/ 2950648 w 3565106"/>
              <a:gd name="connsiteY2" fmla="*/ 30809 h 3262438"/>
              <a:gd name="connsiteX3" fmla="*/ 2793068 w 3565106"/>
              <a:gd name="connsiteY3" fmla="*/ 8924 h 3262438"/>
              <a:gd name="connsiteX4" fmla="*/ 2674884 w 3565106"/>
              <a:gd name="connsiteY4" fmla="*/ 245289 h 3262438"/>
              <a:gd name="connsiteX5" fmla="*/ 2841218 w 3565106"/>
              <a:gd name="connsiteY5" fmla="*/ 748660 h 3262438"/>
              <a:gd name="connsiteX6" fmla="*/ 2990043 w 3565106"/>
              <a:gd name="connsiteY6" fmla="*/ 941254 h 3262438"/>
              <a:gd name="connsiteX7" fmla="*/ 3265807 w 3565106"/>
              <a:gd name="connsiteY7" fmla="*/ 993779 h 3262438"/>
              <a:gd name="connsiteX8" fmla="*/ 2937516 w 3565106"/>
              <a:gd name="connsiteY8" fmla="*/ 1584693 h 3262438"/>
              <a:gd name="connsiteX9" fmla="*/ 2280935 w 3565106"/>
              <a:gd name="connsiteY9" fmla="*/ 753037 h 3262438"/>
              <a:gd name="connsiteX10" fmla="*/ 792682 w 3565106"/>
              <a:gd name="connsiteY10" fmla="*/ 840579 h 3262438"/>
              <a:gd name="connsiteX11" fmla="*/ 1230404 w 3565106"/>
              <a:gd name="connsiteY11" fmla="*/ 2328806 h 3262438"/>
              <a:gd name="connsiteX12" fmla="*/ 446883 w 3565106"/>
              <a:gd name="connsiteY12" fmla="*/ 1755401 h 3262438"/>
              <a:gd name="connsiteX13" fmla="*/ 271794 w 3565106"/>
              <a:gd name="connsiteY13" fmla="*/ 2411972 h 3262438"/>
              <a:gd name="connsiteX14" fmla="*/ 665743 w 3565106"/>
              <a:gd name="connsiteY14" fmla="*/ 3024771 h 3262438"/>
              <a:gd name="connsiteX15" fmla="*/ 52933 w 3565106"/>
              <a:gd name="connsiteY15" fmla="*/ 3024771 h 3262438"/>
              <a:gd name="connsiteX16" fmla="*/ 22293 w 3565106"/>
              <a:gd name="connsiteY16" fmla="*/ 3103559 h 3262438"/>
              <a:gd name="connsiteX17" fmla="*/ 928376 w 3565106"/>
              <a:gd name="connsiteY17" fmla="*/ 3107936 h 3262438"/>
              <a:gd name="connsiteX18" fmla="*/ 578199 w 3565106"/>
              <a:gd name="connsiteY18" fmla="*/ 2320052 h 3262438"/>
              <a:gd name="connsiteX19" fmla="*/ 840832 w 3565106"/>
              <a:gd name="connsiteY19" fmla="*/ 2363823 h 3262438"/>
              <a:gd name="connsiteX20" fmla="*/ 1453641 w 3565106"/>
              <a:gd name="connsiteY20" fmla="*/ 3020394 h 3262438"/>
              <a:gd name="connsiteX21" fmla="*/ 1584958 w 3565106"/>
              <a:gd name="connsiteY21" fmla="*/ 1755401 h 3262438"/>
              <a:gd name="connsiteX22" fmla="*/ 1453641 w 3565106"/>
              <a:gd name="connsiteY22" fmla="*/ 1011288 h 3262438"/>
              <a:gd name="connsiteX23" fmla="*/ 2110223 w 3565106"/>
              <a:gd name="connsiteY23" fmla="*/ 1624087 h 3262438"/>
              <a:gd name="connsiteX24" fmla="*/ 2679261 w 3565106"/>
              <a:gd name="connsiteY24" fmla="*/ 2018029 h 3262438"/>
              <a:gd name="connsiteX25" fmla="*/ 3423387 w 3565106"/>
              <a:gd name="connsiteY25" fmla="*/ 1580316 h 3262438"/>
              <a:gd name="connsiteX26" fmla="*/ 3467159 w 3565106"/>
              <a:gd name="connsiteY26" fmla="*/ 875597 h 3262438"/>
              <a:gd name="connsiteX27" fmla="*/ 3506554 w 3565106"/>
              <a:gd name="connsiteY27" fmla="*/ 827448 h 3262438"/>
              <a:gd name="connsiteX0" fmla="*/ 3453621 w 3512173"/>
              <a:gd name="connsiteY0" fmla="*/ 827448 h 3146534"/>
              <a:gd name="connsiteX1" fmla="*/ 3344191 w 3512173"/>
              <a:gd name="connsiteY1" fmla="*/ 315323 h 3146534"/>
              <a:gd name="connsiteX2" fmla="*/ 2897715 w 3512173"/>
              <a:gd name="connsiteY2" fmla="*/ 30809 h 3146534"/>
              <a:gd name="connsiteX3" fmla="*/ 2740135 w 3512173"/>
              <a:gd name="connsiteY3" fmla="*/ 8924 h 3146534"/>
              <a:gd name="connsiteX4" fmla="*/ 2621951 w 3512173"/>
              <a:gd name="connsiteY4" fmla="*/ 245289 h 3146534"/>
              <a:gd name="connsiteX5" fmla="*/ 2788285 w 3512173"/>
              <a:gd name="connsiteY5" fmla="*/ 748660 h 3146534"/>
              <a:gd name="connsiteX6" fmla="*/ 2937110 w 3512173"/>
              <a:gd name="connsiteY6" fmla="*/ 941254 h 3146534"/>
              <a:gd name="connsiteX7" fmla="*/ 3212874 w 3512173"/>
              <a:gd name="connsiteY7" fmla="*/ 993779 h 3146534"/>
              <a:gd name="connsiteX8" fmla="*/ 2884583 w 3512173"/>
              <a:gd name="connsiteY8" fmla="*/ 1584693 h 3146534"/>
              <a:gd name="connsiteX9" fmla="*/ 2228002 w 3512173"/>
              <a:gd name="connsiteY9" fmla="*/ 753037 h 3146534"/>
              <a:gd name="connsiteX10" fmla="*/ 739749 w 3512173"/>
              <a:gd name="connsiteY10" fmla="*/ 840579 h 3146534"/>
              <a:gd name="connsiteX11" fmla="*/ 1177471 w 3512173"/>
              <a:gd name="connsiteY11" fmla="*/ 2328806 h 3146534"/>
              <a:gd name="connsiteX12" fmla="*/ 393950 w 3512173"/>
              <a:gd name="connsiteY12" fmla="*/ 1755401 h 3146534"/>
              <a:gd name="connsiteX13" fmla="*/ 218861 w 3512173"/>
              <a:gd name="connsiteY13" fmla="*/ 2411972 h 3146534"/>
              <a:gd name="connsiteX14" fmla="*/ 612810 w 3512173"/>
              <a:gd name="connsiteY14" fmla="*/ 3024771 h 3146534"/>
              <a:gd name="connsiteX15" fmla="*/ 0 w 3512173"/>
              <a:gd name="connsiteY15" fmla="*/ 3024771 h 3146534"/>
              <a:gd name="connsiteX16" fmla="*/ 875443 w 3512173"/>
              <a:gd name="connsiteY16" fmla="*/ 3107936 h 3146534"/>
              <a:gd name="connsiteX17" fmla="*/ 525266 w 3512173"/>
              <a:gd name="connsiteY17" fmla="*/ 2320052 h 3146534"/>
              <a:gd name="connsiteX18" fmla="*/ 787899 w 3512173"/>
              <a:gd name="connsiteY18" fmla="*/ 2363823 h 3146534"/>
              <a:gd name="connsiteX19" fmla="*/ 1400708 w 3512173"/>
              <a:gd name="connsiteY19" fmla="*/ 3020394 h 3146534"/>
              <a:gd name="connsiteX20" fmla="*/ 1532025 w 3512173"/>
              <a:gd name="connsiteY20" fmla="*/ 1755401 h 3146534"/>
              <a:gd name="connsiteX21" fmla="*/ 1400708 w 3512173"/>
              <a:gd name="connsiteY21" fmla="*/ 1011288 h 3146534"/>
              <a:gd name="connsiteX22" fmla="*/ 2057290 w 3512173"/>
              <a:gd name="connsiteY22" fmla="*/ 1624087 h 3146534"/>
              <a:gd name="connsiteX23" fmla="*/ 2626328 w 3512173"/>
              <a:gd name="connsiteY23" fmla="*/ 2018029 h 3146534"/>
              <a:gd name="connsiteX24" fmla="*/ 3370454 w 3512173"/>
              <a:gd name="connsiteY24" fmla="*/ 1580316 h 3146534"/>
              <a:gd name="connsiteX25" fmla="*/ 3414226 w 3512173"/>
              <a:gd name="connsiteY25" fmla="*/ 875597 h 3146534"/>
              <a:gd name="connsiteX26" fmla="*/ 3453621 w 3512173"/>
              <a:gd name="connsiteY26" fmla="*/ 827448 h 3146534"/>
              <a:gd name="connsiteX0" fmla="*/ 3290534 w 3349086"/>
              <a:gd name="connsiteY0" fmla="*/ 827448 h 3164367"/>
              <a:gd name="connsiteX1" fmla="*/ 3181104 w 3349086"/>
              <a:gd name="connsiteY1" fmla="*/ 315323 h 3164367"/>
              <a:gd name="connsiteX2" fmla="*/ 2734628 w 3349086"/>
              <a:gd name="connsiteY2" fmla="*/ 30809 h 3164367"/>
              <a:gd name="connsiteX3" fmla="*/ 2577048 w 3349086"/>
              <a:gd name="connsiteY3" fmla="*/ 8924 h 3164367"/>
              <a:gd name="connsiteX4" fmla="*/ 2458864 w 3349086"/>
              <a:gd name="connsiteY4" fmla="*/ 245289 h 3164367"/>
              <a:gd name="connsiteX5" fmla="*/ 2625198 w 3349086"/>
              <a:gd name="connsiteY5" fmla="*/ 748660 h 3164367"/>
              <a:gd name="connsiteX6" fmla="*/ 2774023 w 3349086"/>
              <a:gd name="connsiteY6" fmla="*/ 941254 h 3164367"/>
              <a:gd name="connsiteX7" fmla="*/ 3049787 w 3349086"/>
              <a:gd name="connsiteY7" fmla="*/ 993779 h 3164367"/>
              <a:gd name="connsiteX8" fmla="*/ 2721496 w 3349086"/>
              <a:gd name="connsiteY8" fmla="*/ 1584693 h 3164367"/>
              <a:gd name="connsiteX9" fmla="*/ 2064915 w 3349086"/>
              <a:gd name="connsiteY9" fmla="*/ 753037 h 3164367"/>
              <a:gd name="connsiteX10" fmla="*/ 576662 w 3349086"/>
              <a:gd name="connsiteY10" fmla="*/ 840579 h 3164367"/>
              <a:gd name="connsiteX11" fmla="*/ 1014384 w 3349086"/>
              <a:gd name="connsiteY11" fmla="*/ 2328806 h 3164367"/>
              <a:gd name="connsiteX12" fmla="*/ 230863 w 3349086"/>
              <a:gd name="connsiteY12" fmla="*/ 1755401 h 3164367"/>
              <a:gd name="connsiteX13" fmla="*/ 55774 w 3349086"/>
              <a:gd name="connsiteY13" fmla="*/ 2411972 h 3164367"/>
              <a:gd name="connsiteX14" fmla="*/ 449723 w 3349086"/>
              <a:gd name="connsiteY14" fmla="*/ 3024771 h 3164367"/>
              <a:gd name="connsiteX15" fmla="*/ 712356 w 3349086"/>
              <a:gd name="connsiteY15" fmla="*/ 3107936 h 3164367"/>
              <a:gd name="connsiteX16" fmla="*/ 362179 w 3349086"/>
              <a:gd name="connsiteY16" fmla="*/ 2320052 h 3164367"/>
              <a:gd name="connsiteX17" fmla="*/ 624812 w 3349086"/>
              <a:gd name="connsiteY17" fmla="*/ 2363823 h 3164367"/>
              <a:gd name="connsiteX18" fmla="*/ 1237621 w 3349086"/>
              <a:gd name="connsiteY18" fmla="*/ 3020394 h 3164367"/>
              <a:gd name="connsiteX19" fmla="*/ 1368938 w 3349086"/>
              <a:gd name="connsiteY19" fmla="*/ 1755401 h 3164367"/>
              <a:gd name="connsiteX20" fmla="*/ 1237621 w 3349086"/>
              <a:gd name="connsiteY20" fmla="*/ 1011288 h 3164367"/>
              <a:gd name="connsiteX21" fmla="*/ 1894203 w 3349086"/>
              <a:gd name="connsiteY21" fmla="*/ 1624087 h 3164367"/>
              <a:gd name="connsiteX22" fmla="*/ 2463241 w 3349086"/>
              <a:gd name="connsiteY22" fmla="*/ 2018029 h 3164367"/>
              <a:gd name="connsiteX23" fmla="*/ 3207367 w 3349086"/>
              <a:gd name="connsiteY23" fmla="*/ 1580316 h 3164367"/>
              <a:gd name="connsiteX24" fmla="*/ 3251139 w 3349086"/>
              <a:gd name="connsiteY24" fmla="*/ 875597 h 3164367"/>
              <a:gd name="connsiteX25" fmla="*/ 3290534 w 3349086"/>
              <a:gd name="connsiteY25" fmla="*/ 827448 h 3164367"/>
              <a:gd name="connsiteX0" fmla="*/ 3277565 w 3336117"/>
              <a:gd name="connsiteY0" fmla="*/ 827448 h 3108289"/>
              <a:gd name="connsiteX1" fmla="*/ 3168135 w 3336117"/>
              <a:gd name="connsiteY1" fmla="*/ 315323 h 3108289"/>
              <a:gd name="connsiteX2" fmla="*/ 2721659 w 3336117"/>
              <a:gd name="connsiteY2" fmla="*/ 30809 h 3108289"/>
              <a:gd name="connsiteX3" fmla="*/ 2564079 w 3336117"/>
              <a:gd name="connsiteY3" fmla="*/ 8924 h 3108289"/>
              <a:gd name="connsiteX4" fmla="*/ 2445895 w 3336117"/>
              <a:gd name="connsiteY4" fmla="*/ 245289 h 3108289"/>
              <a:gd name="connsiteX5" fmla="*/ 2612229 w 3336117"/>
              <a:gd name="connsiteY5" fmla="*/ 748660 h 3108289"/>
              <a:gd name="connsiteX6" fmla="*/ 2761054 w 3336117"/>
              <a:gd name="connsiteY6" fmla="*/ 941254 h 3108289"/>
              <a:gd name="connsiteX7" fmla="*/ 3036818 w 3336117"/>
              <a:gd name="connsiteY7" fmla="*/ 993779 h 3108289"/>
              <a:gd name="connsiteX8" fmla="*/ 2708527 w 3336117"/>
              <a:gd name="connsiteY8" fmla="*/ 1584693 h 3108289"/>
              <a:gd name="connsiteX9" fmla="*/ 2051946 w 3336117"/>
              <a:gd name="connsiteY9" fmla="*/ 753037 h 3108289"/>
              <a:gd name="connsiteX10" fmla="*/ 563693 w 3336117"/>
              <a:gd name="connsiteY10" fmla="*/ 840579 h 3108289"/>
              <a:gd name="connsiteX11" fmla="*/ 1001415 w 3336117"/>
              <a:gd name="connsiteY11" fmla="*/ 2328806 h 3108289"/>
              <a:gd name="connsiteX12" fmla="*/ 217894 w 3336117"/>
              <a:gd name="connsiteY12" fmla="*/ 1755401 h 3108289"/>
              <a:gd name="connsiteX13" fmla="*/ 42805 w 3336117"/>
              <a:gd name="connsiteY13" fmla="*/ 2411972 h 3108289"/>
              <a:gd name="connsiteX14" fmla="*/ 699387 w 3336117"/>
              <a:gd name="connsiteY14" fmla="*/ 3107936 h 3108289"/>
              <a:gd name="connsiteX15" fmla="*/ 349210 w 3336117"/>
              <a:gd name="connsiteY15" fmla="*/ 2320052 h 3108289"/>
              <a:gd name="connsiteX16" fmla="*/ 611843 w 3336117"/>
              <a:gd name="connsiteY16" fmla="*/ 2363823 h 3108289"/>
              <a:gd name="connsiteX17" fmla="*/ 1224652 w 3336117"/>
              <a:gd name="connsiteY17" fmla="*/ 3020394 h 3108289"/>
              <a:gd name="connsiteX18" fmla="*/ 1355969 w 3336117"/>
              <a:gd name="connsiteY18" fmla="*/ 1755401 h 3108289"/>
              <a:gd name="connsiteX19" fmla="*/ 1224652 w 3336117"/>
              <a:gd name="connsiteY19" fmla="*/ 1011288 h 3108289"/>
              <a:gd name="connsiteX20" fmla="*/ 1881234 w 3336117"/>
              <a:gd name="connsiteY20" fmla="*/ 1624087 h 3108289"/>
              <a:gd name="connsiteX21" fmla="*/ 2450272 w 3336117"/>
              <a:gd name="connsiteY21" fmla="*/ 2018029 h 3108289"/>
              <a:gd name="connsiteX22" fmla="*/ 3194398 w 3336117"/>
              <a:gd name="connsiteY22" fmla="*/ 1580316 h 3108289"/>
              <a:gd name="connsiteX23" fmla="*/ 3238170 w 3336117"/>
              <a:gd name="connsiteY23" fmla="*/ 875597 h 3108289"/>
              <a:gd name="connsiteX24" fmla="*/ 3277565 w 3336117"/>
              <a:gd name="connsiteY24" fmla="*/ 827448 h 3108289"/>
              <a:gd name="connsiteX0" fmla="*/ 678766 w 3315496"/>
              <a:gd name="connsiteY0" fmla="*/ 3107936 h 3107936"/>
              <a:gd name="connsiteX1" fmla="*/ 328589 w 3315496"/>
              <a:gd name="connsiteY1" fmla="*/ 2320052 h 3107936"/>
              <a:gd name="connsiteX2" fmla="*/ 591222 w 3315496"/>
              <a:gd name="connsiteY2" fmla="*/ 2363823 h 3107936"/>
              <a:gd name="connsiteX3" fmla="*/ 1204031 w 3315496"/>
              <a:gd name="connsiteY3" fmla="*/ 3020394 h 3107936"/>
              <a:gd name="connsiteX4" fmla="*/ 1335348 w 3315496"/>
              <a:gd name="connsiteY4" fmla="*/ 1755401 h 3107936"/>
              <a:gd name="connsiteX5" fmla="*/ 1204031 w 3315496"/>
              <a:gd name="connsiteY5" fmla="*/ 1011288 h 3107936"/>
              <a:gd name="connsiteX6" fmla="*/ 1860613 w 3315496"/>
              <a:gd name="connsiteY6" fmla="*/ 1624087 h 3107936"/>
              <a:gd name="connsiteX7" fmla="*/ 2429651 w 3315496"/>
              <a:gd name="connsiteY7" fmla="*/ 2018029 h 3107936"/>
              <a:gd name="connsiteX8" fmla="*/ 3173777 w 3315496"/>
              <a:gd name="connsiteY8" fmla="*/ 1580316 h 3107936"/>
              <a:gd name="connsiteX9" fmla="*/ 3217549 w 3315496"/>
              <a:gd name="connsiteY9" fmla="*/ 875597 h 3107936"/>
              <a:gd name="connsiteX10" fmla="*/ 3256944 w 3315496"/>
              <a:gd name="connsiteY10" fmla="*/ 827448 h 3107936"/>
              <a:gd name="connsiteX11" fmla="*/ 3147514 w 3315496"/>
              <a:gd name="connsiteY11" fmla="*/ 315323 h 3107936"/>
              <a:gd name="connsiteX12" fmla="*/ 2701038 w 3315496"/>
              <a:gd name="connsiteY12" fmla="*/ 30809 h 3107936"/>
              <a:gd name="connsiteX13" fmla="*/ 2543458 w 3315496"/>
              <a:gd name="connsiteY13" fmla="*/ 8924 h 3107936"/>
              <a:gd name="connsiteX14" fmla="*/ 2425274 w 3315496"/>
              <a:gd name="connsiteY14" fmla="*/ 245289 h 3107936"/>
              <a:gd name="connsiteX15" fmla="*/ 2591608 w 3315496"/>
              <a:gd name="connsiteY15" fmla="*/ 748660 h 3107936"/>
              <a:gd name="connsiteX16" fmla="*/ 2740433 w 3315496"/>
              <a:gd name="connsiteY16" fmla="*/ 941254 h 3107936"/>
              <a:gd name="connsiteX17" fmla="*/ 3016197 w 3315496"/>
              <a:gd name="connsiteY17" fmla="*/ 993779 h 3107936"/>
              <a:gd name="connsiteX18" fmla="*/ 2687906 w 3315496"/>
              <a:gd name="connsiteY18" fmla="*/ 1584693 h 3107936"/>
              <a:gd name="connsiteX19" fmla="*/ 2031325 w 3315496"/>
              <a:gd name="connsiteY19" fmla="*/ 753037 h 3107936"/>
              <a:gd name="connsiteX20" fmla="*/ 543072 w 3315496"/>
              <a:gd name="connsiteY20" fmla="*/ 840579 h 3107936"/>
              <a:gd name="connsiteX21" fmla="*/ 980794 w 3315496"/>
              <a:gd name="connsiteY21" fmla="*/ 2328806 h 3107936"/>
              <a:gd name="connsiteX22" fmla="*/ 197273 w 3315496"/>
              <a:gd name="connsiteY22" fmla="*/ 1755401 h 3107936"/>
              <a:gd name="connsiteX23" fmla="*/ 113624 w 3315496"/>
              <a:gd name="connsiteY23" fmla="*/ 2503412 h 3107936"/>
              <a:gd name="connsiteX0" fmla="*/ 328589 w 3315496"/>
              <a:gd name="connsiteY0" fmla="*/ 2320052 h 3031930"/>
              <a:gd name="connsiteX1" fmla="*/ 591222 w 3315496"/>
              <a:gd name="connsiteY1" fmla="*/ 2363823 h 3031930"/>
              <a:gd name="connsiteX2" fmla="*/ 1204031 w 3315496"/>
              <a:gd name="connsiteY2" fmla="*/ 3020394 h 3031930"/>
              <a:gd name="connsiteX3" fmla="*/ 1335348 w 3315496"/>
              <a:gd name="connsiteY3" fmla="*/ 1755401 h 3031930"/>
              <a:gd name="connsiteX4" fmla="*/ 1204031 w 3315496"/>
              <a:gd name="connsiteY4" fmla="*/ 1011288 h 3031930"/>
              <a:gd name="connsiteX5" fmla="*/ 1860613 w 3315496"/>
              <a:gd name="connsiteY5" fmla="*/ 1624087 h 3031930"/>
              <a:gd name="connsiteX6" fmla="*/ 2429651 w 3315496"/>
              <a:gd name="connsiteY6" fmla="*/ 2018029 h 3031930"/>
              <a:gd name="connsiteX7" fmla="*/ 3173777 w 3315496"/>
              <a:gd name="connsiteY7" fmla="*/ 1580316 h 3031930"/>
              <a:gd name="connsiteX8" fmla="*/ 3217549 w 3315496"/>
              <a:gd name="connsiteY8" fmla="*/ 875597 h 3031930"/>
              <a:gd name="connsiteX9" fmla="*/ 3256944 w 3315496"/>
              <a:gd name="connsiteY9" fmla="*/ 827448 h 3031930"/>
              <a:gd name="connsiteX10" fmla="*/ 3147514 w 3315496"/>
              <a:gd name="connsiteY10" fmla="*/ 315323 h 3031930"/>
              <a:gd name="connsiteX11" fmla="*/ 2701038 w 3315496"/>
              <a:gd name="connsiteY11" fmla="*/ 30809 h 3031930"/>
              <a:gd name="connsiteX12" fmla="*/ 2543458 w 3315496"/>
              <a:gd name="connsiteY12" fmla="*/ 8924 h 3031930"/>
              <a:gd name="connsiteX13" fmla="*/ 2425274 w 3315496"/>
              <a:gd name="connsiteY13" fmla="*/ 245289 h 3031930"/>
              <a:gd name="connsiteX14" fmla="*/ 2591608 w 3315496"/>
              <a:gd name="connsiteY14" fmla="*/ 748660 h 3031930"/>
              <a:gd name="connsiteX15" fmla="*/ 2740433 w 3315496"/>
              <a:gd name="connsiteY15" fmla="*/ 941254 h 3031930"/>
              <a:gd name="connsiteX16" fmla="*/ 3016197 w 3315496"/>
              <a:gd name="connsiteY16" fmla="*/ 993779 h 3031930"/>
              <a:gd name="connsiteX17" fmla="*/ 2687906 w 3315496"/>
              <a:gd name="connsiteY17" fmla="*/ 1584693 h 3031930"/>
              <a:gd name="connsiteX18" fmla="*/ 2031325 w 3315496"/>
              <a:gd name="connsiteY18" fmla="*/ 753037 h 3031930"/>
              <a:gd name="connsiteX19" fmla="*/ 543072 w 3315496"/>
              <a:gd name="connsiteY19" fmla="*/ 840579 h 3031930"/>
              <a:gd name="connsiteX20" fmla="*/ 980794 w 3315496"/>
              <a:gd name="connsiteY20" fmla="*/ 2328806 h 3031930"/>
              <a:gd name="connsiteX21" fmla="*/ 197273 w 3315496"/>
              <a:gd name="connsiteY21" fmla="*/ 1755401 h 3031930"/>
              <a:gd name="connsiteX22" fmla="*/ 113624 w 3315496"/>
              <a:gd name="connsiteY22" fmla="*/ 2503412 h 3031930"/>
              <a:gd name="connsiteX0" fmla="*/ 131316 w 3118223"/>
              <a:gd name="connsiteY0" fmla="*/ 2320052 h 3031930"/>
              <a:gd name="connsiteX1" fmla="*/ 393949 w 3118223"/>
              <a:gd name="connsiteY1" fmla="*/ 2363823 h 3031930"/>
              <a:gd name="connsiteX2" fmla="*/ 1006758 w 3118223"/>
              <a:gd name="connsiteY2" fmla="*/ 3020394 h 3031930"/>
              <a:gd name="connsiteX3" fmla="*/ 1138075 w 3118223"/>
              <a:gd name="connsiteY3" fmla="*/ 1755401 h 3031930"/>
              <a:gd name="connsiteX4" fmla="*/ 1006758 w 3118223"/>
              <a:gd name="connsiteY4" fmla="*/ 1011288 h 3031930"/>
              <a:gd name="connsiteX5" fmla="*/ 1663340 w 3118223"/>
              <a:gd name="connsiteY5" fmla="*/ 1624087 h 3031930"/>
              <a:gd name="connsiteX6" fmla="*/ 2232378 w 3118223"/>
              <a:gd name="connsiteY6" fmla="*/ 2018029 h 3031930"/>
              <a:gd name="connsiteX7" fmla="*/ 2976504 w 3118223"/>
              <a:gd name="connsiteY7" fmla="*/ 1580316 h 3031930"/>
              <a:gd name="connsiteX8" fmla="*/ 3020276 w 3118223"/>
              <a:gd name="connsiteY8" fmla="*/ 875597 h 3031930"/>
              <a:gd name="connsiteX9" fmla="*/ 3059671 w 3118223"/>
              <a:gd name="connsiteY9" fmla="*/ 827448 h 3031930"/>
              <a:gd name="connsiteX10" fmla="*/ 2950241 w 3118223"/>
              <a:gd name="connsiteY10" fmla="*/ 315323 h 3031930"/>
              <a:gd name="connsiteX11" fmla="*/ 2503765 w 3118223"/>
              <a:gd name="connsiteY11" fmla="*/ 30809 h 3031930"/>
              <a:gd name="connsiteX12" fmla="*/ 2346185 w 3118223"/>
              <a:gd name="connsiteY12" fmla="*/ 8924 h 3031930"/>
              <a:gd name="connsiteX13" fmla="*/ 2228001 w 3118223"/>
              <a:gd name="connsiteY13" fmla="*/ 245289 h 3031930"/>
              <a:gd name="connsiteX14" fmla="*/ 2394335 w 3118223"/>
              <a:gd name="connsiteY14" fmla="*/ 748660 h 3031930"/>
              <a:gd name="connsiteX15" fmla="*/ 2543160 w 3118223"/>
              <a:gd name="connsiteY15" fmla="*/ 941254 h 3031930"/>
              <a:gd name="connsiteX16" fmla="*/ 2818924 w 3118223"/>
              <a:gd name="connsiteY16" fmla="*/ 993779 h 3031930"/>
              <a:gd name="connsiteX17" fmla="*/ 2490633 w 3118223"/>
              <a:gd name="connsiteY17" fmla="*/ 1584693 h 3031930"/>
              <a:gd name="connsiteX18" fmla="*/ 1834052 w 3118223"/>
              <a:gd name="connsiteY18" fmla="*/ 753037 h 3031930"/>
              <a:gd name="connsiteX19" fmla="*/ 345799 w 3118223"/>
              <a:gd name="connsiteY19" fmla="*/ 840579 h 3031930"/>
              <a:gd name="connsiteX20" fmla="*/ 783521 w 3118223"/>
              <a:gd name="connsiteY20" fmla="*/ 2328806 h 3031930"/>
              <a:gd name="connsiteX21" fmla="*/ 0 w 3118223"/>
              <a:gd name="connsiteY21" fmla="*/ 1755401 h 3031930"/>
              <a:gd name="connsiteX0" fmla="*/ 393949 w 3118223"/>
              <a:gd name="connsiteY0" fmla="*/ 2363823 h 3031930"/>
              <a:gd name="connsiteX1" fmla="*/ 1006758 w 3118223"/>
              <a:gd name="connsiteY1" fmla="*/ 3020394 h 3031930"/>
              <a:gd name="connsiteX2" fmla="*/ 1138075 w 3118223"/>
              <a:gd name="connsiteY2" fmla="*/ 1755401 h 3031930"/>
              <a:gd name="connsiteX3" fmla="*/ 1006758 w 3118223"/>
              <a:gd name="connsiteY3" fmla="*/ 1011288 h 3031930"/>
              <a:gd name="connsiteX4" fmla="*/ 1663340 w 3118223"/>
              <a:gd name="connsiteY4" fmla="*/ 1624087 h 3031930"/>
              <a:gd name="connsiteX5" fmla="*/ 2232378 w 3118223"/>
              <a:gd name="connsiteY5" fmla="*/ 2018029 h 3031930"/>
              <a:gd name="connsiteX6" fmla="*/ 2976504 w 3118223"/>
              <a:gd name="connsiteY6" fmla="*/ 1580316 h 3031930"/>
              <a:gd name="connsiteX7" fmla="*/ 3020276 w 3118223"/>
              <a:gd name="connsiteY7" fmla="*/ 875597 h 3031930"/>
              <a:gd name="connsiteX8" fmla="*/ 3059671 w 3118223"/>
              <a:gd name="connsiteY8" fmla="*/ 827448 h 3031930"/>
              <a:gd name="connsiteX9" fmla="*/ 2950241 w 3118223"/>
              <a:gd name="connsiteY9" fmla="*/ 315323 h 3031930"/>
              <a:gd name="connsiteX10" fmla="*/ 2503765 w 3118223"/>
              <a:gd name="connsiteY10" fmla="*/ 30809 h 3031930"/>
              <a:gd name="connsiteX11" fmla="*/ 2346185 w 3118223"/>
              <a:gd name="connsiteY11" fmla="*/ 8924 h 3031930"/>
              <a:gd name="connsiteX12" fmla="*/ 2228001 w 3118223"/>
              <a:gd name="connsiteY12" fmla="*/ 245289 h 3031930"/>
              <a:gd name="connsiteX13" fmla="*/ 2394335 w 3118223"/>
              <a:gd name="connsiteY13" fmla="*/ 748660 h 3031930"/>
              <a:gd name="connsiteX14" fmla="*/ 2543160 w 3118223"/>
              <a:gd name="connsiteY14" fmla="*/ 941254 h 3031930"/>
              <a:gd name="connsiteX15" fmla="*/ 2818924 w 3118223"/>
              <a:gd name="connsiteY15" fmla="*/ 993779 h 3031930"/>
              <a:gd name="connsiteX16" fmla="*/ 2490633 w 3118223"/>
              <a:gd name="connsiteY16" fmla="*/ 1584693 h 3031930"/>
              <a:gd name="connsiteX17" fmla="*/ 1834052 w 3118223"/>
              <a:gd name="connsiteY17" fmla="*/ 753037 h 3031930"/>
              <a:gd name="connsiteX18" fmla="*/ 345799 w 3118223"/>
              <a:gd name="connsiteY18" fmla="*/ 840579 h 3031930"/>
              <a:gd name="connsiteX19" fmla="*/ 783521 w 3118223"/>
              <a:gd name="connsiteY19" fmla="*/ 2328806 h 3031930"/>
              <a:gd name="connsiteX20" fmla="*/ 0 w 3118223"/>
              <a:gd name="connsiteY20" fmla="*/ 1755401 h 3031930"/>
              <a:gd name="connsiteX0" fmla="*/ 77405 w 2801679"/>
              <a:gd name="connsiteY0" fmla="*/ 2363823 h 3031930"/>
              <a:gd name="connsiteX1" fmla="*/ 690214 w 2801679"/>
              <a:gd name="connsiteY1" fmla="*/ 3020394 h 3031930"/>
              <a:gd name="connsiteX2" fmla="*/ 821531 w 2801679"/>
              <a:gd name="connsiteY2" fmla="*/ 1755401 h 3031930"/>
              <a:gd name="connsiteX3" fmla="*/ 690214 w 2801679"/>
              <a:gd name="connsiteY3" fmla="*/ 1011288 h 3031930"/>
              <a:gd name="connsiteX4" fmla="*/ 1346796 w 2801679"/>
              <a:gd name="connsiteY4" fmla="*/ 1624087 h 3031930"/>
              <a:gd name="connsiteX5" fmla="*/ 1915834 w 2801679"/>
              <a:gd name="connsiteY5" fmla="*/ 2018029 h 3031930"/>
              <a:gd name="connsiteX6" fmla="*/ 2659960 w 2801679"/>
              <a:gd name="connsiteY6" fmla="*/ 1580316 h 3031930"/>
              <a:gd name="connsiteX7" fmla="*/ 2703732 w 2801679"/>
              <a:gd name="connsiteY7" fmla="*/ 875597 h 3031930"/>
              <a:gd name="connsiteX8" fmla="*/ 2743127 w 2801679"/>
              <a:gd name="connsiteY8" fmla="*/ 827448 h 3031930"/>
              <a:gd name="connsiteX9" fmla="*/ 2633697 w 2801679"/>
              <a:gd name="connsiteY9" fmla="*/ 315323 h 3031930"/>
              <a:gd name="connsiteX10" fmla="*/ 2187221 w 2801679"/>
              <a:gd name="connsiteY10" fmla="*/ 30809 h 3031930"/>
              <a:gd name="connsiteX11" fmla="*/ 2029641 w 2801679"/>
              <a:gd name="connsiteY11" fmla="*/ 8924 h 3031930"/>
              <a:gd name="connsiteX12" fmla="*/ 1911457 w 2801679"/>
              <a:gd name="connsiteY12" fmla="*/ 245289 h 3031930"/>
              <a:gd name="connsiteX13" fmla="*/ 2077791 w 2801679"/>
              <a:gd name="connsiteY13" fmla="*/ 748660 h 3031930"/>
              <a:gd name="connsiteX14" fmla="*/ 2226616 w 2801679"/>
              <a:gd name="connsiteY14" fmla="*/ 941254 h 3031930"/>
              <a:gd name="connsiteX15" fmla="*/ 2502380 w 2801679"/>
              <a:gd name="connsiteY15" fmla="*/ 993779 h 3031930"/>
              <a:gd name="connsiteX16" fmla="*/ 2174089 w 2801679"/>
              <a:gd name="connsiteY16" fmla="*/ 1584693 h 3031930"/>
              <a:gd name="connsiteX17" fmla="*/ 1517508 w 2801679"/>
              <a:gd name="connsiteY17" fmla="*/ 753037 h 3031930"/>
              <a:gd name="connsiteX18" fmla="*/ 29255 w 2801679"/>
              <a:gd name="connsiteY18" fmla="*/ 840579 h 3031930"/>
              <a:gd name="connsiteX19" fmla="*/ 466977 w 2801679"/>
              <a:gd name="connsiteY19" fmla="*/ 2328806 h 3031930"/>
              <a:gd name="connsiteX0" fmla="*/ 690214 w 2801679"/>
              <a:gd name="connsiteY0" fmla="*/ 3020394 h 3020394"/>
              <a:gd name="connsiteX1" fmla="*/ 821531 w 2801679"/>
              <a:gd name="connsiteY1" fmla="*/ 1755401 h 3020394"/>
              <a:gd name="connsiteX2" fmla="*/ 690214 w 2801679"/>
              <a:gd name="connsiteY2" fmla="*/ 1011288 h 3020394"/>
              <a:gd name="connsiteX3" fmla="*/ 1346796 w 2801679"/>
              <a:gd name="connsiteY3" fmla="*/ 1624087 h 3020394"/>
              <a:gd name="connsiteX4" fmla="*/ 1915834 w 2801679"/>
              <a:gd name="connsiteY4" fmla="*/ 2018029 h 3020394"/>
              <a:gd name="connsiteX5" fmla="*/ 2659960 w 2801679"/>
              <a:gd name="connsiteY5" fmla="*/ 1580316 h 3020394"/>
              <a:gd name="connsiteX6" fmla="*/ 2703732 w 2801679"/>
              <a:gd name="connsiteY6" fmla="*/ 875597 h 3020394"/>
              <a:gd name="connsiteX7" fmla="*/ 2743127 w 2801679"/>
              <a:gd name="connsiteY7" fmla="*/ 827448 h 3020394"/>
              <a:gd name="connsiteX8" fmla="*/ 2633697 w 2801679"/>
              <a:gd name="connsiteY8" fmla="*/ 315323 h 3020394"/>
              <a:gd name="connsiteX9" fmla="*/ 2187221 w 2801679"/>
              <a:gd name="connsiteY9" fmla="*/ 30809 h 3020394"/>
              <a:gd name="connsiteX10" fmla="*/ 2029641 w 2801679"/>
              <a:gd name="connsiteY10" fmla="*/ 8924 h 3020394"/>
              <a:gd name="connsiteX11" fmla="*/ 1911457 w 2801679"/>
              <a:gd name="connsiteY11" fmla="*/ 245289 h 3020394"/>
              <a:gd name="connsiteX12" fmla="*/ 2077791 w 2801679"/>
              <a:gd name="connsiteY12" fmla="*/ 748660 h 3020394"/>
              <a:gd name="connsiteX13" fmla="*/ 2226616 w 2801679"/>
              <a:gd name="connsiteY13" fmla="*/ 941254 h 3020394"/>
              <a:gd name="connsiteX14" fmla="*/ 2502380 w 2801679"/>
              <a:gd name="connsiteY14" fmla="*/ 993779 h 3020394"/>
              <a:gd name="connsiteX15" fmla="*/ 2174089 w 2801679"/>
              <a:gd name="connsiteY15" fmla="*/ 1584693 h 3020394"/>
              <a:gd name="connsiteX16" fmla="*/ 1517508 w 2801679"/>
              <a:gd name="connsiteY16" fmla="*/ 753037 h 3020394"/>
              <a:gd name="connsiteX17" fmla="*/ 29255 w 2801679"/>
              <a:gd name="connsiteY17" fmla="*/ 840579 h 3020394"/>
              <a:gd name="connsiteX18" fmla="*/ 466977 w 2801679"/>
              <a:gd name="connsiteY18" fmla="*/ 2328806 h 3020394"/>
              <a:gd name="connsiteX0" fmla="*/ 821531 w 2801679"/>
              <a:gd name="connsiteY0" fmla="*/ 1755401 h 2328806"/>
              <a:gd name="connsiteX1" fmla="*/ 690214 w 2801679"/>
              <a:gd name="connsiteY1" fmla="*/ 1011288 h 2328806"/>
              <a:gd name="connsiteX2" fmla="*/ 1346796 w 2801679"/>
              <a:gd name="connsiteY2" fmla="*/ 1624087 h 2328806"/>
              <a:gd name="connsiteX3" fmla="*/ 1915834 w 2801679"/>
              <a:gd name="connsiteY3" fmla="*/ 2018029 h 2328806"/>
              <a:gd name="connsiteX4" fmla="*/ 2659960 w 2801679"/>
              <a:gd name="connsiteY4" fmla="*/ 1580316 h 2328806"/>
              <a:gd name="connsiteX5" fmla="*/ 2703732 w 2801679"/>
              <a:gd name="connsiteY5" fmla="*/ 875597 h 2328806"/>
              <a:gd name="connsiteX6" fmla="*/ 2743127 w 2801679"/>
              <a:gd name="connsiteY6" fmla="*/ 827448 h 2328806"/>
              <a:gd name="connsiteX7" fmla="*/ 2633697 w 2801679"/>
              <a:gd name="connsiteY7" fmla="*/ 315323 h 2328806"/>
              <a:gd name="connsiteX8" fmla="*/ 2187221 w 2801679"/>
              <a:gd name="connsiteY8" fmla="*/ 30809 h 2328806"/>
              <a:gd name="connsiteX9" fmla="*/ 2029641 w 2801679"/>
              <a:gd name="connsiteY9" fmla="*/ 8924 h 2328806"/>
              <a:gd name="connsiteX10" fmla="*/ 1911457 w 2801679"/>
              <a:gd name="connsiteY10" fmla="*/ 245289 h 2328806"/>
              <a:gd name="connsiteX11" fmla="*/ 2077791 w 2801679"/>
              <a:gd name="connsiteY11" fmla="*/ 748660 h 2328806"/>
              <a:gd name="connsiteX12" fmla="*/ 2226616 w 2801679"/>
              <a:gd name="connsiteY12" fmla="*/ 941254 h 2328806"/>
              <a:gd name="connsiteX13" fmla="*/ 2502380 w 2801679"/>
              <a:gd name="connsiteY13" fmla="*/ 993779 h 2328806"/>
              <a:gd name="connsiteX14" fmla="*/ 2174089 w 2801679"/>
              <a:gd name="connsiteY14" fmla="*/ 1584693 h 2328806"/>
              <a:gd name="connsiteX15" fmla="*/ 1517508 w 2801679"/>
              <a:gd name="connsiteY15" fmla="*/ 753037 h 2328806"/>
              <a:gd name="connsiteX16" fmla="*/ 29255 w 2801679"/>
              <a:gd name="connsiteY16" fmla="*/ 840579 h 2328806"/>
              <a:gd name="connsiteX17" fmla="*/ 466977 w 2801679"/>
              <a:gd name="connsiteY17" fmla="*/ 2328806 h 2328806"/>
              <a:gd name="connsiteX0" fmla="*/ 792276 w 2772424"/>
              <a:gd name="connsiteY0" fmla="*/ 1755401 h 2022446"/>
              <a:gd name="connsiteX1" fmla="*/ 660959 w 2772424"/>
              <a:gd name="connsiteY1" fmla="*/ 1011288 h 2022446"/>
              <a:gd name="connsiteX2" fmla="*/ 1317541 w 2772424"/>
              <a:gd name="connsiteY2" fmla="*/ 1624087 h 2022446"/>
              <a:gd name="connsiteX3" fmla="*/ 1886579 w 2772424"/>
              <a:gd name="connsiteY3" fmla="*/ 2018029 h 2022446"/>
              <a:gd name="connsiteX4" fmla="*/ 2630705 w 2772424"/>
              <a:gd name="connsiteY4" fmla="*/ 1580316 h 2022446"/>
              <a:gd name="connsiteX5" fmla="*/ 2674477 w 2772424"/>
              <a:gd name="connsiteY5" fmla="*/ 875597 h 2022446"/>
              <a:gd name="connsiteX6" fmla="*/ 2713872 w 2772424"/>
              <a:gd name="connsiteY6" fmla="*/ 827448 h 2022446"/>
              <a:gd name="connsiteX7" fmla="*/ 2604442 w 2772424"/>
              <a:gd name="connsiteY7" fmla="*/ 315323 h 2022446"/>
              <a:gd name="connsiteX8" fmla="*/ 2157966 w 2772424"/>
              <a:gd name="connsiteY8" fmla="*/ 30809 h 2022446"/>
              <a:gd name="connsiteX9" fmla="*/ 2000386 w 2772424"/>
              <a:gd name="connsiteY9" fmla="*/ 8924 h 2022446"/>
              <a:gd name="connsiteX10" fmla="*/ 1882202 w 2772424"/>
              <a:gd name="connsiteY10" fmla="*/ 245289 h 2022446"/>
              <a:gd name="connsiteX11" fmla="*/ 2048536 w 2772424"/>
              <a:gd name="connsiteY11" fmla="*/ 748660 h 2022446"/>
              <a:gd name="connsiteX12" fmla="*/ 2197361 w 2772424"/>
              <a:gd name="connsiteY12" fmla="*/ 941254 h 2022446"/>
              <a:gd name="connsiteX13" fmla="*/ 2473125 w 2772424"/>
              <a:gd name="connsiteY13" fmla="*/ 993779 h 2022446"/>
              <a:gd name="connsiteX14" fmla="*/ 2144834 w 2772424"/>
              <a:gd name="connsiteY14" fmla="*/ 1584693 h 2022446"/>
              <a:gd name="connsiteX15" fmla="*/ 1488253 w 2772424"/>
              <a:gd name="connsiteY15" fmla="*/ 753037 h 2022446"/>
              <a:gd name="connsiteX16" fmla="*/ 0 w 2772424"/>
              <a:gd name="connsiteY16" fmla="*/ 840579 h 2022446"/>
              <a:gd name="connsiteX0" fmla="*/ 660959 w 2772424"/>
              <a:gd name="connsiteY0" fmla="*/ 1011288 h 2022446"/>
              <a:gd name="connsiteX1" fmla="*/ 1317541 w 2772424"/>
              <a:gd name="connsiteY1" fmla="*/ 1624087 h 2022446"/>
              <a:gd name="connsiteX2" fmla="*/ 1886579 w 2772424"/>
              <a:gd name="connsiteY2" fmla="*/ 2018029 h 2022446"/>
              <a:gd name="connsiteX3" fmla="*/ 2630705 w 2772424"/>
              <a:gd name="connsiteY3" fmla="*/ 1580316 h 2022446"/>
              <a:gd name="connsiteX4" fmla="*/ 2674477 w 2772424"/>
              <a:gd name="connsiteY4" fmla="*/ 875597 h 2022446"/>
              <a:gd name="connsiteX5" fmla="*/ 2713872 w 2772424"/>
              <a:gd name="connsiteY5" fmla="*/ 827448 h 2022446"/>
              <a:gd name="connsiteX6" fmla="*/ 2604442 w 2772424"/>
              <a:gd name="connsiteY6" fmla="*/ 315323 h 2022446"/>
              <a:gd name="connsiteX7" fmla="*/ 2157966 w 2772424"/>
              <a:gd name="connsiteY7" fmla="*/ 30809 h 2022446"/>
              <a:gd name="connsiteX8" fmla="*/ 2000386 w 2772424"/>
              <a:gd name="connsiteY8" fmla="*/ 8924 h 2022446"/>
              <a:gd name="connsiteX9" fmla="*/ 1882202 w 2772424"/>
              <a:gd name="connsiteY9" fmla="*/ 245289 h 2022446"/>
              <a:gd name="connsiteX10" fmla="*/ 2048536 w 2772424"/>
              <a:gd name="connsiteY10" fmla="*/ 748660 h 2022446"/>
              <a:gd name="connsiteX11" fmla="*/ 2197361 w 2772424"/>
              <a:gd name="connsiteY11" fmla="*/ 941254 h 2022446"/>
              <a:gd name="connsiteX12" fmla="*/ 2473125 w 2772424"/>
              <a:gd name="connsiteY12" fmla="*/ 993779 h 2022446"/>
              <a:gd name="connsiteX13" fmla="*/ 2144834 w 2772424"/>
              <a:gd name="connsiteY13" fmla="*/ 1584693 h 2022446"/>
              <a:gd name="connsiteX14" fmla="*/ 1488253 w 2772424"/>
              <a:gd name="connsiteY14" fmla="*/ 753037 h 2022446"/>
              <a:gd name="connsiteX15" fmla="*/ 0 w 2772424"/>
              <a:gd name="connsiteY15" fmla="*/ 840579 h 2022446"/>
              <a:gd name="connsiteX0" fmla="*/ 116673 w 2228138"/>
              <a:gd name="connsiteY0" fmla="*/ 1011288 h 2022446"/>
              <a:gd name="connsiteX1" fmla="*/ 773255 w 2228138"/>
              <a:gd name="connsiteY1" fmla="*/ 1624087 h 2022446"/>
              <a:gd name="connsiteX2" fmla="*/ 1342293 w 2228138"/>
              <a:gd name="connsiteY2" fmla="*/ 2018029 h 2022446"/>
              <a:gd name="connsiteX3" fmla="*/ 2086419 w 2228138"/>
              <a:gd name="connsiteY3" fmla="*/ 1580316 h 2022446"/>
              <a:gd name="connsiteX4" fmla="*/ 2130191 w 2228138"/>
              <a:gd name="connsiteY4" fmla="*/ 875597 h 2022446"/>
              <a:gd name="connsiteX5" fmla="*/ 2169586 w 2228138"/>
              <a:gd name="connsiteY5" fmla="*/ 827448 h 2022446"/>
              <a:gd name="connsiteX6" fmla="*/ 2060156 w 2228138"/>
              <a:gd name="connsiteY6" fmla="*/ 315323 h 2022446"/>
              <a:gd name="connsiteX7" fmla="*/ 1613680 w 2228138"/>
              <a:gd name="connsiteY7" fmla="*/ 30809 h 2022446"/>
              <a:gd name="connsiteX8" fmla="*/ 1456100 w 2228138"/>
              <a:gd name="connsiteY8" fmla="*/ 8924 h 2022446"/>
              <a:gd name="connsiteX9" fmla="*/ 1337916 w 2228138"/>
              <a:gd name="connsiteY9" fmla="*/ 245289 h 2022446"/>
              <a:gd name="connsiteX10" fmla="*/ 1504250 w 2228138"/>
              <a:gd name="connsiteY10" fmla="*/ 748660 h 2022446"/>
              <a:gd name="connsiteX11" fmla="*/ 1653075 w 2228138"/>
              <a:gd name="connsiteY11" fmla="*/ 941254 h 2022446"/>
              <a:gd name="connsiteX12" fmla="*/ 1928839 w 2228138"/>
              <a:gd name="connsiteY12" fmla="*/ 993779 h 2022446"/>
              <a:gd name="connsiteX13" fmla="*/ 1600548 w 2228138"/>
              <a:gd name="connsiteY13" fmla="*/ 1584693 h 2022446"/>
              <a:gd name="connsiteX14" fmla="*/ 943967 w 2228138"/>
              <a:gd name="connsiteY14" fmla="*/ 753037 h 2022446"/>
              <a:gd name="connsiteX15" fmla="*/ 0 w 2228138"/>
              <a:gd name="connsiteY15" fmla="*/ 503122 h 2022446"/>
              <a:gd name="connsiteX0" fmla="*/ 149330 w 2260795"/>
              <a:gd name="connsiteY0" fmla="*/ 1011288 h 2022446"/>
              <a:gd name="connsiteX1" fmla="*/ 805912 w 2260795"/>
              <a:gd name="connsiteY1" fmla="*/ 1624087 h 2022446"/>
              <a:gd name="connsiteX2" fmla="*/ 1374950 w 2260795"/>
              <a:gd name="connsiteY2" fmla="*/ 2018029 h 2022446"/>
              <a:gd name="connsiteX3" fmla="*/ 2119076 w 2260795"/>
              <a:gd name="connsiteY3" fmla="*/ 1580316 h 2022446"/>
              <a:gd name="connsiteX4" fmla="*/ 2162848 w 2260795"/>
              <a:gd name="connsiteY4" fmla="*/ 875597 h 2022446"/>
              <a:gd name="connsiteX5" fmla="*/ 2202243 w 2260795"/>
              <a:gd name="connsiteY5" fmla="*/ 827448 h 2022446"/>
              <a:gd name="connsiteX6" fmla="*/ 2092813 w 2260795"/>
              <a:gd name="connsiteY6" fmla="*/ 315323 h 2022446"/>
              <a:gd name="connsiteX7" fmla="*/ 1646337 w 2260795"/>
              <a:gd name="connsiteY7" fmla="*/ 30809 h 2022446"/>
              <a:gd name="connsiteX8" fmla="*/ 1488757 w 2260795"/>
              <a:gd name="connsiteY8" fmla="*/ 8924 h 2022446"/>
              <a:gd name="connsiteX9" fmla="*/ 1370573 w 2260795"/>
              <a:gd name="connsiteY9" fmla="*/ 245289 h 2022446"/>
              <a:gd name="connsiteX10" fmla="*/ 1536907 w 2260795"/>
              <a:gd name="connsiteY10" fmla="*/ 748660 h 2022446"/>
              <a:gd name="connsiteX11" fmla="*/ 1685732 w 2260795"/>
              <a:gd name="connsiteY11" fmla="*/ 941254 h 2022446"/>
              <a:gd name="connsiteX12" fmla="*/ 1961496 w 2260795"/>
              <a:gd name="connsiteY12" fmla="*/ 993779 h 2022446"/>
              <a:gd name="connsiteX13" fmla="*/ 1633205 w 2260795"/>
              <a:gd name="connsiteY13" fmla="*/ 1584693 h 2022446"/>
              <a:gd name="connsiteX14" fmla="*/ 976624 w 2260795"/>
              <a:gd name="connsiteY14" fmla="*/ 753037 h 2022446"/>
              <a:gd name="connsiteX15" fmla="*/ 0 w 2260795"/>
              <a:gd name="connsiteY15" fmla="*/ 524893 h 2022446"/>
              <a:gd name="connsiteX0" fmla="*/ 149330 w 2260795"/>
              <a:gd name="connsiteY0" fmla="*/ 1011288 h 2022446"/>
              <a:gd name="connsiteX1" fmla="*/ 805912 w 2260795"/>
              <a:gd name="connsiteY1" fmla="*/ 1624087 h 2022446"/>
              <a:gd name="connsiteX2" fmla="*/ 1374950 w 2260795"/>
              <a:gd name="connsiteY2" fmla="*/ 2018029 h 2022446"/>
              <a:gd name="connsiteX3" fmla="*/ 2119076 w 2260795"/>
              <a:gd name="connsiteY3" fmla="*/ 1580316 h 2022446"/>
              <a:gd name="connsiteX4" fmla="*/ 2162848 w 2260795"/>
              <a:gd name="connsiteY4" fmla="*/ 875597 h 2022446"/>
              <a:gd name="connsiteX5" fmla="*/ 2202243 w 2260795"/>
              <a:gd name="connsiteY5" fmla="*/ 827448 h 2022446"/>
              <a:gd name="connsiteX6" fmla="*/ 2092813 w 2260795"/>
              <a:gd name="connsiteY6" fmla="*/ 315323 h 2022446"/>
              <a:gd name="connsiteX7" fmla="*/ 1646337 w 2260795"/>
              <a:gd name="connsiteY7" fmla="*/ 30809 h 2022446"/>
              <a:gd name="connsiteX8" fmla="*/ 1488757 w 2260795"/>
              <a:gd name="connsiteY8" fmla="*/ 8924 h 2022446"/>
              <a:gd name="connsiteX9" fmla="*/ 1370573 w 2260795"/>
              <a:gd name="connsiteY9" fmla="*/ 245289 h 2022446"/>
              <a:gd name="connsiteX10" fmla="*/ 1536907 w 2260795"/>
              <a:gd name="connsiteY10" fmla="*/ 748660 h 2022446"/>
              <a:gd name="connsiteX11" fmla="*/ 1685732 w 2260795"/>
              <a:gd name="connsiteY11" fmla="*/ 941254 h 2022446"/>
              <a:gd name="connsiteX12" fmla="*/ 1961496 w 2260795"/>
              <a:gd name="connsiteY12" fmla="*/ 993779 h 2022446"/>
              <a:gd name="connsiteX13" fmla="*/ 1633205 w 2260795"/>
              <a:gd name="connsiteY13" fmla="*/ 1584693 h 2022446"/>
              <a:gd name="connsiteX14" fmla="*/ 976624 w 2260795"/>
              <a:gd name="connsiteY14" fmla="*/ 753037 h 2022446"/>
              <a:gd name="connsiteX15" fmla="*/ 0 w 2260795"/>
              <a:gd name="connsiteY15" fmla="*/ 524893 h 2022446"/>
              <a:gd name="connsiteX0" fmla="*/ 149330 w 2260795"/>
              <a:gd name="connsiteY0" fmla="*/ 1011288 h 2022446"/>
              <a:gd name="connsiteX1" fmla="*/ 805912 w 2260795"/>
              <a:gd name="connsiteY1" fmla="*/ 1624087 h 2022446"/>
              <a:gd name="connsiteX2" fmla="*/ 1374950 w 2260795"/>
              <a:gd name="connsiteY2" fmla="*/ 2018029 h 2022446"/>
              <a:gd name="connsiteX3" fmla="*/ 2119076 w 2260795"/>
              <a:gd name="connsiteY3" fmla="*/ 1580316 h 2022446"/>
              <a:gd name="connsiteX4" fmla="*/ 2162848 w 2260795"/>
              <a:gd name="connsiteY4" fmla="*/ 875597 h 2022446"/>
              <a:gd name="connsiteX5" fmla="*/ 2202243 w 2260795"/>
              <a:gd name="connsiteY5" fmla="*/ 827448 h 2022446"/>
              <a:gd name="connsiteX6" fmla="*/ 2092813 w 2260795"/>
              <a:gd name="connsiteY6" fmla="*/ 315323 h 2022446"/>
              <a:gd name="connsiteX7" fmla="*/ 1646337 w 2260795"/>
              <a:gd name="connsiteY7" fmla="*/ 30809 h 2022446"/>
              <a:gd name="connsiteX8" fmla="*/ 1488757 w 2260795"/>
              <a:gd name="connsiteY8" fmla="*/ 8924 h 2022446"/>
              <a:gd name="connsiteX9" fmla="*/ 1370573 w 2260795"/>
              <a:gd name="connsiteY9" fmla="*/ 245289 h 2022446"/>
              <a:gd name="connsiteX10" fmla="*/ 1536907 w 2260795"/>
              <a:gd name="connsiteY10" fmla="*/ 748660 h 2022446"/>
              <a:gd name="connsiteX11" fmla="*/ 1685732 w 2260795"/>
              <a:gd name="connsiteY11" fmla="*/ 941254 h 2022446"/>
              <a:gd name="connsiteX12" fmla="*/ 1961496 w 2260795"/>
              <a:gd name="connsiteY12" fmla="*/ 993779 h 2022446"/>
              <a:gd name="connsiteX13" fmla="*/ 1633205 w 2260795"/>
              <a:gd name="connsiteY13" fmla="*/ 1584693 h 2022446"/>
              <a:gd name="connsiteX14" fmla="*/ 976624 w 2260795"/>
              <a:gd name="connsiteY14" fmla="*/ 753037 h 2022446"/>
              <a:gd name="connsiteX15" fmla="*/ 0 w 2260795"/>
              <a:gd name="connsiteY15" fmla="*/ 524893 h 2022446"/>
              <a:gd name="connsiteX0" fmla="*/ 149330 w 2260795"/>
              <a:gd name="connsiteY0" fmla="*/ 1011288 h 2022446"/>
              <a:gd name="connsiteX1" fmla="*/ 805912 w 2260795"/>
              <a:gd name="connsiteY1" fmla="*/ 1624087 h 2022446"/>
              <a:gd name="connsiteX2" fmla="*/ 1374950 w 2260795"/>
              <a:gd name="connsiteY2" fmla="*/ 2018029 h 2022446"/>
              <a:gd name="connsiteX3" fmla="*/ 2119076 w 2260795"/>
              <a:gd name="connsiteY3" fmla="*/ 1580316 h 2022446"/>
              <a:gd name="connsiteX4" fmla="*/ 2162848 w 2260795"/>
              <a:gd name="connsiteY4" fmla="*/ 875597 h 2022446"/>
              <a:gd name="connsiteX5" fmla="*/ 2202243 w 2260795"/>
              <a:gd name="connsiteY5" fmla="*/ 827448 h 2022446"/>
              <a:gd name="connsiteX6" fmla="*/ 2092813 w 2260795"/>
              <a:gd name="connsiteY6" fmla="*/ 315323 h 2022446"/>
              <a:gd name="connsiteX7" fmla="*/ 1646337 w 2260795"/>
              <a:gd name="connsiteY7" fmla="*/ 30809 h 2022446"/>
              <a:gd name="connsiteX8" fmla="*/ 1488757 w 2260795"/>
              <a:gd name="connsiteY8" fmla="*/ 8924 h 2022446"/>
              <a:gd name="connsiteX9" fmla="*/ 1370573 w 2260795"/>
              <a:gd name="connsiteY9" fmla="*/ 245289 h 2022446"/>
              <a:gd name="connsiteX10" fmla="*/ 1536907 w 2260795"/>
              <a:gd name="connsiteY10" fmla="*/ 748660 h 2022446"/>
              <a:gd name="connsiteX11" fmla="*/ 1685732 w 2260795"/>
              <a:gd name="connsiteY11" fmla="*/ 941254 h 2022446"/>
              <a:gd name="connsiteX12" fmla="*/ 1961496 w 2260795"/>
              <a:gd name="connsiteY12" fmla="*/ 993779 h 2022446"/>
              <a:gd name="connsiteX13" fmla="*/ 1633205 w 2260795"/>
              <a:gd name="connsiteY13" fmla="*/ 1584693 h 2022446"/>
              <a:gd name="connsiteX14" fmla="*/ 976624 w 2260795"/>
              <a:gd name="connsiteY14" fmla="*/ 753037 h 2022446"/>
              <a:gd name="connsiteX15" fmla="*/ 0 w 2260795"/>
              <a:gd name="connsiteY15" fmla="*/ 503122 h 2022446"/>
              <a:gd name="connsiteX0" fmla="*/ 162030 w 2273495"/>
              <a:gd name="connsiteY0" fmla="*/ 1011288 h 2022446"/>
              <a:gd name="connsiteX1" fmla="*/ 818612 w 2273495"/>
              <a:gd name="connsiteY1" fmla="*/ 1624087 h 2022446"/>
              <a:gd name="connsiteX2" fmla="*/ 1387650 w 2273495"/>
              <a:gd name="connsiteY2" fmla="*/ 2018029 h 2022446"/>
              <a:gd name="connsiteX3" fmla="*/ 2131776 w 2273495"/>
              <a:gd name="connsiteY3" fmla="*/ 1580316 h 2022446"/>
              <a:gd name="connsiteX4" fmla="*/ 2175548 w 2273495"/>
              <a:gd name="connsiteY4" fmla="*/ 875597 h 2022446"/>
              <a:gd name="connsiteX5" fmla="*/ 2214943 w 2273495"/>
              <a:gd name="connsiteY5" fmla="*/ 827448 h 2022446"/>
              <a:gd name="connsiteX6" fmla="*/ 2105513 w 2273495"/>
              <a:gd name="connsiteY6" fmla="*/ 315323 h 2022446"/>
              <a:gd name="connsiteX7" fmla="*/ 1659037 w 2273495"/>
              <a:gd name="connsiteY7" fmla="*/ 30809 h 2022446"/>
              <a:gd name="connsiteX8" fmla="*/ 1501457 w 2273495"/>
              <a:gd name="connsiteY8" fmla="*/ 8924 h 2022446"/>
              <a:gd name="connsiteX9" fmla="*/ 1383273 w 2273495"/>
              <a:gd name="connsiteY9" fmla="*/ 245289 h 2022446"/>
              <a:gd name="connsiteX10" fmla="*/ 1549607 w 2273495"/>
              <a:gd name="connsiteY10" fmla="*/ 748660 h 2022446"/>
              <a:gd name="connsiteX11" fmla="*/ 1698432 w 2273495"/>
              <a:gd name="connsiteY11" fmla="*/ 941254 h 2022446"/>
              <a:gd name="connsiteX12" fmla="*/ 1974196 w 2273495"/>
              <a:gd name="connsiteY12" fmla="*/ 993779 h 2022446"/>
              <a:gd name="connsiteX13" fmla="*/ 1645905 w 2273495"/>
              <a:gd name="connsiteY13" fmla="*/ 1584693 h 2022446"/>
              <a:gd name="connsiteX14" fmla="*/ 989324 w 2273495"/>
              <a:gd name="connsiteY14" fmla="*/ 753037 h 2022446"/>
              <a:gd name="connsiteX15" fmla="*/ 0 w 2273495"/>
              <a:gd name="connsiteY15" fmla="*/ 455497 h 2022446"/>
              <a:gd name="connsiteX0" fmla="*/ 171555 w 2283020"/>
              <a:gd name="connsiteY0" fmla="*/ 1011288 h 2022446"/>
              <a:gd name="connsiteX1" fmla="*/ 828137 w 2283020"/>
              <a:gd name="connsiteY1" fmla="*/ 1624087 h 2022446"/>
              <a:gd name="connsiteX2" fmla="*/ 1397175 w 2283020"/>
              <a:gd name="connsiteY2" fmla="*/ 2018029 h 2022446"/>
              <a:gd name="connsiteX3" fmla="*/ 2141301 w 2283020"/>
              <a:gd name="connsiteY3" fmla="*/ 1580316 h 2022446"/>
              <a:gd name="connsiteX4" fmla="*/ 2185073 w 2283020"/>
              <a:gd name="connsiteY4" fmla="*/ 875597 h 2022446"/>
              <a:gd name="connsiteX5" fmla="*/ 2224468 w 2283020"/>
              <a:gd name="connsiteY5" fmla="*/ 827448 h 2022446"/>
              <a:gd name="connsiteX6" fmla="*/ 2115038 w 2283020"/>
              <a:gd name="connsiteY6" fmla="*/ 315323 h 2022446"/>
              <a:gd name="connsiteX7" fmla="*/ 1668562 w 2283020"/>
              <a:gd name="connsiteY7" fmla="*/ 30809 h 2022446"/>
              <a:gd name="connsiteX8" fmla="*/ 1510982 w 2283020"/>
              <a:gd name="connsiteY8" fmla="*/ 8924 h 2022446"/>
              <a:gd name="connsiteX9" fmla="*/ 1392798 w 2283020"/>
              <a:gd name="connsiteY9" fmla="*/ 245289 h 2022446"/>
              <a:gd name="connsiteX10" fmla="*/ 1559132 w 2283020"/>
              <a:gd name="connsiteY10" fmla="*/ 748660 h 2022446"/>
              <a:gd name="connsiteX11" fmla="*/ 1707957 w 2283020"/>
              <a:gd name="connsiteY11" fmla="*/ 941254 h 2022446"/>
              <a:gd name="connsiteX12" fmla="*/ 1983721 w 2283020"/>
              <a:gd name="connsiteY12" fmla="*/ 993779 h 2022446"/>
              <a:gd name="connsiteX13" fmla="*/ 1655430 w 2283020"/>
              <a:gd name="connsiteY13" fmla="*/ 1584693 h 2022446"/>
              <a:gd name="connsiteX14" fmla="*/ 998849 w 2283020"/>
              <a:gd name="connsiteY14" fmla="*/ 753037 h 2022446"/>
              <a:gd name="connsiteX15" fmla="*/ 0 w 2283020"/>
              <a:gd name="connsiteY15" fmla="*/ 436447 h 2022446"/>
              <a:gd name="connsiteX0" fmla="*/ 162030 w 2273495"/>
              <a:gd name="connsiteY0" fmla="*/ 1011288 h 2022446"/>
              <a:gd name="connsiteX1" fmla="*/ 818612 w 2273495"/>
              <a:gd name="connsiteY1" fmla="*/ 1624087 h 2022446"/>
              <a:gd name="connsiteX2" fmla="*/ 1387650 w 2273495"/>
              <a:gd name="connsiteY2" fmla="*/ 2018029 h 2022446"/>
              <a:gd name="connsiteX3" fmla="*/ 2131776 w 2273495"/>
              <a:gd name="connsiteY3" fmla="*/ 1580316 h 2022446"/>
              <a:gd name="connsiteX4" fmla="*/ 2175548 w 2273495"/>
              <a:gd name="connsiteY4" fmla="*/ 875597 h 2022446"/>
              <a:gd name="connsiteX5" fmla="*/ 2214943 w 2273495"/>
              <a:gd name="connsiteY5" fmla="*/ 827448 h 2022446"/>
              <a:gd name="connsiteX6" fmla="*/ 2105513 w 2273495"/>
              <a:gd name="connsiteY6" fmla="*/ 315323 h 2022446"/>
              <a:gd name="connsiteX7" fmla="*/ 1659037 w 2273495"/>
              <a:gd name="connsiteY7" fmla="*/ 30809 h 2022446"/>
              <a:gd name="connsiteX8" fmla="*/ 1501457 w 2273495"/>
              <a:gd name="connsiteY8" fmla="*/ 8924 h 2022446"/>
              <a:gd name="connsiteX9" fmla="*/ 1383273 w 2273495"/>
              <a:gd name="connsiteY9" fmla="*/ 245289 h 2022446"/>
              <a:gd name="connsiteX10" fmla="*/ 1549607 w 2273495"/>
              <a:gd name="connsiteY10" fmla="*/ 748660 h 2022446"/>
              <a:gd name="connsiteX11" fmla="*/ 1698432 w 2273495"/>
              <a:gd name="connsiteY11" fmla="*/ 941254 h 2022446"/>
              <a:gd name="connsiteX12" fmla="*/ 1974196 w 2273495"/>
              <a:gd name="connsiteY12" fmla="*/ 993779 h 2022446"/>
              <a:gd name="connsiteX13" fmla="*/ 1645905 w 2273495"/>
              <a:gd name="connsiteY13" fmla="*/ 1584693 h 2022446"/>
              <a:gd name="connsiteX14" fmla="*/ 989324 w 2273495"/>
              <a:gd name="connsiteY14" fmla="*/ 753037 h 2022446"/>
              <a:gd name="connsiteX15" fmla="*/ 0 w 2273495"/>
              <a:gd name="connsiteY15" fmla="*/ 461847 h 2022446"/>
              <a:gd name="connsiteX0" fmla="*/ 171555 w 2283020"/>
              <a:gd name="connsiteY0" fmla="*/ 1011288 h 2022446"/>
              <a:gd name="connsiteX1" fmla="*/ 828137 w 2283020"/>
              <a:gd name="connsiteY1" fmla="*/ 1624087 h 2022446"/>
              <a:gd name="connsiteX2" fmla="*/ 1397175 w 2283020"/>
              <a:gd name="connsiteY2" fmla="*/ 2018029 h 2022446"/>
              <a:gd name="connsiteX3" fmla="*/ 2141301 w 2283020"/>
              <a:gd name="connsiteY3" fmla="*/ 1580316 h 2022446"/>
              <a:gd name="connsiteX4" fmla="*/ 2185073 w 2283020"/>
              <a:gd name="connsiteY4" fmla="*/ 875597 h 2022446"/>
              <a:gd name="connsiteX5" fmla="*/ 2224468 w 2283020"/>
              <a:gd name="connsiteY5" fmla="*/ 827448 h 2022446"/>
              <a:gd name="connsiteX6" fmla="*/ 2115038 w 2283020"/>
              <a:gd name="connsiteY6" fmla="*/ 315323 h 2022446"/>
              <a:gd name="connsiteX7" fmla="*/ 1668562 w 2283020"/>
              <a:gd name="connsiteY7" fmla="*/ 30809 h 2022446"/>
              <a:gd name="connsiteX8" fmla="*/ 1510982 w 2283020"/>
              <a:gd name="connsiteY8" fmla="*/ 8924 h 2022446"/>
              <a:gd name="connsiteX9" fmla="*/ 1392798 w 2283020"/>
              <a:gd name="connsiteY9" fmla="*/ 245289 h 2022446"/>
              <a:gd name="connsiteX10" fmla="*/ 1559132 w 2283020"/>
              <a:gd name="connsiteY10" fmla="*/ 748660 h 2022446"/>
              <a:gd name="connsiteX11" fmla="*/ 1707957 w 2283020"/>
              <a:gd name="connsiteY11" fmla="*/ 941254 h 2022446"/>
              <a:gd name="connsiteX12" fmla="*/ 1983721 w 2283020"/>
              <a:gd name="connsiteY12" fmla="*/ 993779 h 2022446"/>
              <a:gd name="connsiteX13" fmla="*/ 1655430 w 2283020"/>
              <a:gd name="connsiteY13" fmla="*/ 1584693 h 2022446"/>
              <a:gd name="connsiteX14" fmla="*/ 998849 w 2283020"/>
              <a:gd name="connsiteY14" fmla="*/ 753037 h 2022446"/>
              <a:gd name="connsiteX15" fmla="*/ 0 w 2283020"/>
              <a:gd name="connsiteY15" fmla="*/ 449147 h 2022446"/>
              <a:gd name="connsiteX0" fmla="*/ 171555 w 2283020"/>
              <a:gd name="connsiteY0" fmla="*/ 1011288 h 2022446"/>
              <a:gd name="connsiteX1" fmla="*/ 828137 w 2283020"/>
              <a:gd name="connsiteY1" fmla="*/ 1624087 h 2022446"/>
              <a:gd name="connsiteX2" fmla="*/ 1397175 w 2283020"/>
              <a:gd name="connsiteY2" fmla="*/ 2018029 h 2022446"/>
              <a:gd name="connsiteX3" fmla="*/ 2141301 w 2283020"/>
              <a:gd name="connsiteY3" fmla="*/ 1580316 h 2022446"/>
              <a:gd name="connsiteX4" fmla="*/ 2185073 w 2283020"/>
              <a:gd name="connsiteY4" fmla="*/ 875597 h 2022446"/>
              <a:gd name="connsiteX5" fmla="*/ 2224468 w 2283020"/>
              <a:gd name="connsiteY5" fmla="*/ 827448 h 2022446"/>
              <a:gd name="connsiteX6" fmla="*/ 2115038 w 2283020"/>
              <a:gd name="connsiteY6" fmla="*/ 315323 h 2022446"/>
              <a:gd name="connsiteX7" fmla="*/ 1668562 w 2283020"/>
              <a:gd name="connsiteY7" fmla="*/ 30809 h 2022446"/>
              <a:gd name="connsiteX8" fmla="*/ 1510982 w 2283020"/>
              <a:gd name="connsiteY8" fmla="*/ 8924 h 2022446"/>
              <a:gd name="connsiteX9" fmla="*/ 1392798 w 2283020"/>
              <a:gd name="connsiteY9" fmla="*/ 245289 h 2022446"/>
              <a:gd name="connsiteX10" fmla="*/ 1559132 w 2283020"/>
              <a:gd name="connsiteY10" fmla="*/ 748660 h 2022446"/>
              <a:gd name="connsiteX11" fmla="*/ 1707957 w 2283020"/>
              <a:gd name="connsiteY11" fmla="*/ 941254 h 2022446"/>
              <a:gd name="connsiteX12" fmla="*/ 1983721 w 2283020"/>
              <a:gd name="connsiteY12" fmla="*/ 993779 h 2022446"/>
              <a:gd name="connsiteX13" fmla="*/ 1655430 w 2283020"/>
              <a:gd name="connsiteY13" fmla="*/ 1584693 h 2022446"/>
              <a:gd name="connsiteX14" fmla="*/ 998849 w 2283020"/>
              <a:gd name="connsiteY14" fmla="*/ 753037 h 2022446"/>
              <a:gd name="connsiteX15" fmla="*/ 0 w 2283020"/>
              <a:gd name="connsiteY15" fmla="*/ 449147 h 2022446"/>
              <a:gd name="connsiteX0" fmla="*/ 171555 w 2283020"/>
              <a:gd name="connsiteY0" fmla="*/ 1011288 h 2022446"/>
              <a:gd name="connsiteX1" fmla="*/ 828137 w 2283020"/>
              <a:gd name="connsiteY1" fmla="*/ 1624087 h 2022446"/>
              <a:gd name="connsiteX2" fmla="*/ 1397175 w 2283020"/>
              <a:gd name="connsiteY2" fmla="*/ 2018029 h 2022446"/>
              <a:gd name="connsiteX3" fmla="*/ 2141301 w 2283020"/>
              <a:gd name="connsiteY3" fmla="*/ 1580316 h 2022446"/>
              <a:gd name="connsiteX4" fmla="*/ 2185073 w 2283020"/>
              <a:gd name="connsiteY4" fmla="*/ 875597 h 2022446"/>
              <a:gd name="connsiteX5" fmla="*/ 2224468 w 2283020"/>
              <a:gd name="connsiteY5" fmla="*/ 827448 h 2022446"/>
              <a:gd name="connsiteX6" fmla="*/ 2115038 w 2283020"/>
              <a:gd name="connsiteY6" fmla="*/ 315323 h 2022446"/>
              <a:gd name="connsiteX7" fmla="*/ 1668562 w 2283020"/>
              <a:gd name="connsiteY7" fmla="*/ 30809 h 2022446"/>
              <a:gd name="connsiteX8" fmla="*/ 1510982 w 2283020"/>
              <a:gd name="connsiteY8" fmla="*/ 8924 h 2022446"/>
              <a:gd name="connsiteX9" fmla="*/ 1392798 w 2283020"/>
              <a:gd name="connsiteY9" fmla="*/ 245289 h 2022446"/>
              <a:gd name="connsiteX10" fmla="*/ 1559132 w 2283020"/>
              <a:gd name="connsiteY10" fmla="*/ 748660 h 2022446"/>
              <a:gd name="connsiteX11" fmla="*/ 1707957 w 2283020"/>
              <a:gd name="connsiteY11" fmla="*/ 941254 h 2022446"/>
              <a:gd name="connsiteX12" fmla="*/ 1983721 w 2283020"/>
              <a:gd name="connsiteY12" fmla="*/ 993779 h 2022446"/>
              <a:gd name="connsiteX13" fmla="*/ 1655430 w 2283020"/>
              <a:gd name="connsiteY13" fmla="*/ 1584693 h 2022446"/>
              <a:gd name="connsiteX14" fmla="*/ 998849 w 2283020"/>
              <a:gd name="connsiteY14" fmla="*/ 753037 h 2022446"/>
              <a:gd name="connsiteX15" fmla="*/ 595714 w 2283020"/>
              <a:gd name="connsiteY15" fmla="*/ 494147 h 2022446"/>
              <a:gd name="connsiteX16" fmla="*/ 0 w 2283020"/>
              <a:gd name="connsiteY16" fmla="*/ 449147 h 2022446"/>
              <a:gd name="connsiteX0" fmla="*/ 171555 w 2283020"/>
              <a:gd name="connsiteY0" fmla="*/ 1011288 h 2022446"/>
              <a:gd name="connsiteX1" fmla="*/ 828137 w 2283020"/>
              <a:gd name="connsiteY1" fmla="*/ 1624087 h 2022446"/>
              <a:gd name="connsiteX2" fmla="*/ 1397175 w 2283020"/>
              <a:gd name="connsiteY2" fmla="*/ 2018029 h 2022446"/>
              <a:gd name="connsiteX3" fmla="*/ 2141301 w 2283020"/>
              <a:gd name="connsiteY3" fmla="*/ 1580316 h 2022446"/>
              <a:gd name="connsiteX4" fmla="*/ 2185073 w 2283020"/>
              <a:gd name="connsiteY4" fmla="*/ 875597 h 2022446"/>
              <a:gd name="connsiteX5" fmla="*/ 2224468 w 2283020"/>
              <a:gd name="connsiteY5" fmla="*/ 827448 h 2022446"/>
              <a:gd name="connsiteX6" fmla="*/ 2115038 w 2283020"/>
              <a:gd name="connsiteY6" fmla="*/ 315323 h 2022446"/>
              <a:gd name="connsiteX7" fmla="*/ 1668562 w 2283020"/>
              <a:gd name="connsiteY7" fmla="*/ 30809 h 2022446"/>
              <a:gd name="connsiteX8" fmla="*/ 1510982 w 2283020"/>
              <a:gd name="connsiteY8" fmla="*/ 8924 h 2022446"/>
              <a:gd name="connsiteX9" fmla="*/ 1392798 w 2283020"/>
              <a:gd name="connsiteY9" fmla="*/ 245289 h 2022446"/>
              <a:gd name="connsiteX10" fmla="*/ 1559132 w 2283020"/>
              <a:gd name="connsiteY10" fmla="*/ 748660 h 2022446"/>
              <a:gd name="connsiteX11" fmla="*/ 1707957 w 2283020"/>
              <a:gd name="connsiteY11" fmla="*/ 941254 h 2022446"/>
              <a:gd name="connsiteX12" fmla="*/ 1983721 w 2283020"/>
              <a:gd name="connsiteY12" fmla="*/ 993779 h 2022446"/>
              <a:gd name="connsiteX13" fmla="*/ 1655430 w 2283020"/>
              <a:gd name="connsiteY13" fmla="*/ 1584693 h 2022446"/>
              <a:gd name="connsiteX14" fmla="*/ 998849 w 2283020"/>
              <a:gd name="connsiteY14" fmla="*/ 753037 h 2022446"/>
              <a:gd name="connsiteX15" fmla="*/ 621114 w 2283020"/>
              <a:gd name="connsiteY15" fmla="*/ 468747 h 2022446"/>
              <a:gd name="connsiteX16" fmla="*/ 0 w 2283020"/>
              <a:gd name="connsiteY16" fmla="*/ 449147 h 2022446"/>
              <a:gd name="connsiteX0" fmla="*/ 171555 w 2283020"/>
              <a:gd name="connsiteY0" fmla="*/ 1011288 h 2022446"/>
              <a:gd name="connsiteX1" fmla="*/ 828137 w 2283020"/>
              <a:gd name="connsiteY1" fmla="*/ 1624087 h 2022446"/>
              <a:gd name="connsiteX2" fmla="*/ 1397175 w 2283020"/>
              <a:gd name="connsiteY2" fmla="*/ 2018029 h 2022446"/>
              <a:gd name="connsiteX3" fmla="*/ 2141301 w 2283020"/>
              <a:gd name="connsiteY3" fmla="*/ 1580316 h 2022446"/>
              <a:gd name="connsiteX4" fmla="*/ 2185073 w 2283020"/>
              <a:gd name="connsiteY4" fmla="*/ 875597 h 2022446"/>
              <a:gd name="connsiteX5" fmla="*/ 2224468 w 2283020"/>
              <a:gd name="connsiteY5" fmla="*/ 827448 h 2022446"/>
              <a:gd name="connsiteX6" fmla="*/ 2115038 w 2283020"/>
              <a:gd name="connsiteY6" fmla="*/ 315323 h 2022446"/>
              <a:gd name="connsiteX7" fmla="*/ 1668562 w 2283020"/>
              <a:gd name="connsiteY7" fmla="*/ 30809 h 2022446"/>
              <a:gd name="connsiteX8" fmla="*/ 1510982 w 2283020"/>
              <a:gd name="connsiteY8" fmla="*/ 8924 h 2022446"/>
              <a:gd name="connsiteX9" fmla="*/ 1392798 w 2283020"/>
              <a:gd name="connsiteY9" fmla="*/ 245289 h 2022446"/>
              <a:gd name="connsiteX10" fmla="*/ 1559132 w 2283020"/>
              <a:gd name="connsiteY10" fmla="*/ 748660 h 2022446"/>
              <a:gd name="connsiteX11" fmla="*/ 1707957 w 2283020"/>
              <a:gd name="connsiteY11" fmla="*/ 941254 h 2022446"/>
              <a:gd name="connsiteX12" fmla="*/ 1983721 w 2283020"/>
              <a:gd name="connsiteY12" fmla="*/ 993779 h 2022446"/>
              <a:gd name="connsiteX13" fmla="*/ 1655430 w 2283020"/>
              <a:gd name="connsiteY13" fmla="*/ 1584693 h 2022446"/>
              <a:gd name="connsiteX14" fmla="*/ 998849 w 2283020"/>
              <a:gd name="connsiteY14" fmla="*/ 753037 h 2022446"/>
              <a:gd name="connsiteX15" fmla="*/ 621114 w 2283020"/>
              <a:gd name="connsiteY15" fmla="*/ 468747 h 2022446"/>
              <a:gd name="connsiteX16" fmla="*/ 0 w 2283020"/>
              <a:gd name="connsiteY16" fmla="*/ 449147 h 2022446"/>
              <a:gd name="connsiteX0" fmla="*/ 171555 w 2283020"/>
              <a:gd name="connsiteY0" fmla="*/ 1011288 h 2022446"/>
              <a:gd name="connsiteX1" fmla="*/ 828137 w 2283020"/>
              <a:gd name="connsiteY1" fmla="*/ 1624087 h 2022446"/>
              <a:gd name="connsiteX2" fmla="*/ 1397175 w 2283020"/>
              <a:gd name="connsiteY2" fmla="*/ 2018029 h 2022446"/>
              <a:gd name="connsiteX3" fmla="*/ 2141301 w 2283020"/>
              <a:gd name="connsiteY3" fmla="*/ 1580316 h 2022446"/>
              <a:gd name="connsiteX4" fmla="*/ 2185073 w 2283020"/>
              <a:gd name="connsiteY4" fmla="*/ 875597 h 2022446"/>
              <a:gd name="connsiteX5" fmla="*/ 2224468 w 2283020"/>
              <a:gd name="connsiteY5" fmla="*/ 827448 h 2022446"/>
              <a:gd name="connsiteX6" fmla="*/ 2115038 w 2283020"/>
              <a:gd name="connsiteY6" fmla="*/ 315323 h 2022446"/>
              <a:gd name="connsiteX7" fmla="*/ 1668562 w 2283020"/>
              <a:gd name="connsiteY7" fmla="*/ 30809 h 2022446"/>
              <a:gd name="connsiteX8" fmla="*/ 1510982 w 2283020"/>
              <a:gd name="connsiteY8" fmla="*/ 8924 h 2022446"/>
              <a:gd name="connsiteX9" fmla="*/ 1392798 w 2283020"/>
              <a:gd name="connsiteY9" fmla="*/ 245289 h 2022446"/>
              <a:gd name="connsiteX10" fmla="*/ 1559132 w 2283020"/>
              <a:gd name="connsiteY10" fmla="*/ 748660 h 2022446"/>
              <a:gd name="connsiteX11" fmla="*/ 1707957 w 2283020"/>
              <a:gd name="connsiteY11" fmla="*/ 941254 h 2022446"/>
              <a:gd name="connsiteX12" fmla="*/ 1983721 w 2283020"/>
              <a:gd name="connsiteY12" fmla="*/ 993779 h 2022446"/>
              <a:gd name="connsiteX13" fmla="*/ 1655430 w 2283020"/>
              <a:gd name="connsiteY13" fmla="*/ 1584693 h 2022446"/>
              <a:gd name="connsiteX14" fmla="*/ 998849 w 2283020"/>
              <a:gd name="connsiteY14" fmla="*/ 753037 h 2022446"/>
              <a:gd name="connsiteX15" fmla="*/ 621114 w 2283020"/>
              <a:gd name="connsiteY15" fmla="*/ 468747 h 2022446"/>
              <a:gd name="connsiteX16" fmla="*/ 0 w 2283020"/>
              <a:gd name="connsiteY16" fmla="*/ 449147 h 2022446"/>
              <a:gd name="connsiteX0" fmla="*/ 165205 w 2276670"/>
              <a:gd name="connsiteY0" fmla="*/ 1011288 h 2022446"/>
              <a:gd name="connsiteX1" fmla="*/ 821787 w 2276670"/>
              <a:gd name="connsiteY1" fmla="*/ 1624087 h 2022446"/>
              <a:gd name="connsiteX2" fmla="*/ 1390825 w 2276670"/>
              <a:gd name="connsiteY2" fmla="*/ 2018029 h 2022446"/>
              <a:gd name="connsiteX3" fmla="*/ 2134951 w 2276670"/>
              <a:gd name="connsiteY3" fmla="*/ 1580316 h 2022446"/>
              <a:gd name="connsiteX4" fmla="*/ 2178723 w 2276670"/>
              <a:gd name="connsiteY4" fmla="*/ 875597 h 2022446"/>
              <a:gd name="connsiteX5" fmla="*/ 2218118 w 2276670"/>
              <a:gd name="connsiteY5" fmla="*/ 827448 h 2022446"/>
              <a:gd name="connsiteX6" fmla="*/ 2108688 w 2276670"/>
              <a:gd name="connsiteY6" fmla="*/ 315323 h 2022446"/>
              <a:gd name="connsiteX7" fmla="*/ 1662212 w 2276670"/>
              <a:gd name="connsiteY7" fmla="*/ 30809 h 2022446"/>
              <a:gd name="connsiteX8" fmla="*/ 1504632 w 2276670"/>
              <a:gd name="connsiteY8" fmla="*/ 8924 h 2022446"/>
              <a:gd name="connsiteX9" fmla="*/ 1386448 w 2276670"/>
              <a:gd name="connsiteY9" fmla="*/ 245289 h 2022446"/>
              <a:gd name="connsiteX10" fmla="*/ 1552782 w 2276670"/>
              <a:gd name="connsiteY10" fmla="*/ 748660 h 2022446"/>
              <a:gd name="connsiteX11" fmla="*/ 1701607 w 2276670"/>
              <a:gd name="connsiteY11" fmla="*/ 941254 h 2022446"/>
              <a:gd name="connsiteX12" fmla="*/ 1977371 w 2276670"/>
              <a:gd name="connsiteY12" fmla="*/ 993779 h 2022446"/>
              <a:gd name="connsiteX13" fmla="*/ 1649080 w 2276670"/>
              <a:gd name="connsiteY13" fmla="*/ 1584693 h 2022446"/>
              <a:gd name="connsiteX14" fmla="*/ 992499 w 2276670"/>
              <a:gd name="connsiteY14" fmla="*/ 753037 h 2022446"/>
              <a:gd name="connsiteX15" fmla="*/ 614764 w 2276670"/>
              <a:gd name="connsiteY15" fmla="*/ 468747 h 2022446"/>
              <a:gd name="connsiteX16" fmla="*/ 0 w 2276670"/>
              <a:gd name="connsiteY16" fmla="*/ 471372 h 2022446"/>
              <a:gd name="connsiteX0" fmla="*/ 174730 w 2286195"/>
              <a:gd name="connsiteY0" fmla="*/ 1011288 h 2022446"/>
              <a:gd name="connsiteX1" fmla="*/ 831312 w 2286195"/>
              <a:gd name="connsiteY1" fmla="*/ 1624087 h 2022446"/>
              <a:gd name="connsiteX2" fmla="*/ 1400350 w 2286195"/>
              <a:gd name="connsiteY2" fmla="*/ 2018029 h 2022446"/>
              <a:gd name="connsiteX3" fmla="*/ 2144476 w 2286195"/>
              <a:gd name="connsiteY3" fmla="*/ 1580316 h 2022446"/>
              <a:gd name="connsiteX4" fmla="*/ 2188248 w 2286195"/>
              <a:gd name="connsiteY4" fmla="*/ 875597 h 2022446"/>
              <a:gd name="connsiteX5" fmla="*/ 2227643 w 2286195"/>
              <a:gd name="connsiteY5" fmla="*/ 827448 h 2022446"/>
              <a:gd name="connsiteX6" fmla="*/ 2118213 w 2286195"/>
              <a:gd name="connsiteY6" fmla="*/ 315323 h 2022446"/>
              <a:gd name="connsiteX7" fmla="*/ 1671737 w 2286195"/>
              <a:gd name="connsiteY7" fmla="*/ 30809 h 2022446"/>
              <a:gd name="connsiteX8" fmla="*/ 1514157 w 2286195"/>
              <a:gd name="connsiteY8" fmla="*/ 8924 h 2022446"/>
              <a:gd name="connsiteX9" fmla="*/ 1395973 w 2286195"/>
              <a:gd name="connsiteY9" fmla="*/ 245289 h 2022446"/>
              <a:gd name="connsiteX10" fmla="*/ 1562307 w 2286195"/>
              <a:gd name="connsiteY10" fmla="*/ 748660 h 2022446"/>
              <a:gd name="connsiteX11" fmla="*/ 1711132 w 2286195"/>
              <a:gd name="connsiteY11" fmla="*/ 941254 h 2022446"/>
              <a:gd name="connsiteX12" fmla="*/ 1986896 w 2286195"/>
              <a:gd name="connsiteY12" fmla="*/ 993779 h 2022446"/>
              <a:gd name="connsiteX13" fmla="*/ 1658605 w 2286195"/>
              <a:gd name="connsiteY13" fmla="*/ 1584693 h 2022446"/>
              <a:gd name="connsiteX14" fmla="*/ 1002024 w 2286195"/>
              <a:gd name="connsiteY14" fmla="*/ 753037 h 2022446"/>
              <a:gd name="connsiteX15" fmla="*/ 624289 w 2286195"/>
              <a:gd name="connsiteY15" fmla="*/ 468747 h 2022446"/>
              <a:gd name="connsiteX16" fmla="*/ 0 w 2286195"/>
              <a:gd name="connsiteY16" fmla="*/ 461847 h 2022446"/>
              <a:gd name="connsiteX0" fmla="*/ 0 w 2111465"/>
              <a:gd name="connsiteY0" fmla="*/ 1011288 h 2022446"/>
              <a:gd name="connsiteX1" fmla="*/ 656582 w 2111465"/>
              <a:gd name="connsiteY1" fmla="*/ 1624087 h 2022446"/>
              <a:gd name="connsiteX2" fmla="*/ 1225620 w 2111465"/>
              <a:gd name="connsiteY2" fmla="*/ 2018029 h 2022446"/>
              <a:gd name="connsiteX3" fmla="*/ 1969746 w 2111465"/>
              <a:gd name="connsiteY3" fmla="*/ 1580316 h 2022446"/>
              <a:gd name="connsiteX4" fmla="*/ 2013518 w 2111465"/>
              <a:gd name="connsiteY4" fmla="*/ 875597 h 2022446"/>
              <a:gd name="connsiteX5" fmla="*/ 2052913 w 2111465"/>
              <a:gd name="connsiteY5" fmla="*/ 827448 h 2022446"/>
              <a:gd name="connsiteX6" fmla="*/ 1943483 w 2111465"/>
              <a:gd name="connsiteY6" fmla="*/ 315323 h 2022446"/>
              <a:gd name="connsiteX7" fmla="*/ 1497007 w 2111465"/>
              <a:gd name="connsiteY7" fmla="*/ 30809 h 2022446"/>
              <a:gd name="connsiteX8" fmla="*/ 1339427 w 2111465"/>
              <a:gd name="connsiteY8" fmla="*/ 8924 h 2022446"/>
              <a:gd name="connsiteX9" fmla="*/ 1221243 w 2111465"/>
              <a:gd name="connsiteY9" fmla="*/ 245289 h 2022446"/>
              <a:gd name="connsiteX10" fmla="*/ 1387577 w 2111465"/>
              <a:gd name="connsiteY10" fmla="*/ 748660 h 2022446"/>
              <a:gd name="connsiteX11" fmla="*/ 1536402 w 2111465"/>
              <a:gd name="connsiteY11" fmla="*/ 941254 h 2022446"/>
              <a:gd name="connsiteX12" fmla="*/ 1812166 w 2111465"/>
              <a:gd name="connsiteY12" fmla="*/ 993779 h 2022446"/>
              <a:gd name="connsiteX13" fmla="*/ 1483875 w 2111465"/>
              <a:gd name="connsiteY13" fmla="*/ 1584693 h 2022446"/>
              <a:gd name="connsiteX14" fmla="*/ 827294 w 2111465"/>
              <a:gd name="connsiteY14" fmla="*/ 753037 h 2022446"/>
              <a:gd name="connsiteX15" fmla="*/ 449559 w 2111465"/>
              <a:gd name="connsiteY15" fmla="*/ 468747 h 2022446"/>
              <a:gd name="connsiteX0" fmla="*/ 0 w 1811247"/>
              <a:gd name="connsiteY0" fmla="*/ 1045454 h 2022446"/>
              <a:gd name="connsiteX1" fmla="*/ 356364 w 1811247"/>
              <a:gd name="connsiteY1" fmla="*/ 1624087 h 2022446"/>
              <a:gd name="connsiteX2" fmla="*/ 925402 w 1811247"/>
              <a:gd name="connsiteY2" fmla="*/ 2018029 h 2022446"/>
              <a:gd name="connsiteX3" fmla="*/ 1669528 w 1811247"/>
              <a:gd name="connsiteY3" fmla="*/ 1580316 h 2022446"/>
              <a:gd name="connsiteX4" fmla="*/ 1713300 w 1811247"/>
              <a:gd name="connsiteY4" fmla="*/ 875597 h 2022446"/>
              <a:gd name="connsiteX5" fmla="*/ 1752695 w 1811247"/>
              <a:gd name="connsiteY5" fmla="*/ 827448 h 2022446"/>
              <a:gd name="connsiteX6" fmla="*/ 1643265 w 1811247"/>
              <a:gd name="connsiteY6" fmla="*/ 315323 h 2022446"/>
              <a:gd name="connsiteX7" fmla="*/ 1196789 w 1811247"/>
              <a:gd name="connsiteY7" fmla="*/ 30809 h 2022446"/>
              <a:gd name="connsiteX8" fmla="*/ 1039209 w 1811247"/>
              <a:gd name="connsiteY8" fmla="*/ 8924 h 2022446"/>
              <a:gd name="connsiteX9" fmla="*/ 921025 w 1811247"/>
              <a:gd name="connsiteY9" fmla="*/ 245289 h 2022446"/>
              <a:gd name="connsiteX10" fmla="*/ 1087359 w 1811247"/>
              <a:gd name="connsiteY10" fmla="*/ 748660 h 2022446"/>
              <a:gd name="connsiteX11" fmla="*/ 1236184 w 1811247"/>
              <a:gd name="connsiteY11" fmla="*/ 941254 h 2022446"/>
              <a:gd name="connsiteX12" fmla="*/ 1511948 w 1811247"/>
              <a:gd name="connsiteY12" fmla="*/ 993779 h 2022446"/>
              <a:gd name="connsiteX13" fmla="*/ 1183657 w 1811247"/>
              <a:gd name="connsiteY13" fmla="*/ 1584693 h 2022446"/>
              <a:gd name="connsiteX14" fmla="*/ 527076 w 1811247"/>
              <a:gd name="connsiteY14" fmla="*/ 753037 h 2022446"/>
              <a:gd name="connsiteX15" fmla="*/ 149341 w 1811247"/>
              <a:gd name="connsiteY15" fmla="*/ 468747 h 2022446"/>
              <a:gd name="connsiteX0" fmla="*/ 0 w 1883508"/>
              <a:gd name="connsiteY0" fmla="*/ 984135 h 2022446"/>
              <a:gd name="connsiteX1" fmla="*/ 428625 w 1883508"/>
              <a:gd name="connsiteY1" fmla="*/ 1624087 h 2022446"/>
              <a:gd name="connsiteX2" fmla="*/ 997663 w 1883508"/>
              <a:gd name="connsiteY2" fmla="*/ 2018029 h 2022446"/>
              <a:gd name="connsiteX3" fmla="*/ 1741789 w 1883508"/>
              <a:gd name="connsiteY3" fmla="*/ 1580316 h 2022446"/>
              <a:gd name="connsiteX4" fmla="*/ 1785561 w 1883508"/>
              <a:gd name="connsiteY4" fmla="*/ 875597 h 2022446"/>
              <a:gd name="connsiteX5" fmla="*/ 1824956 w 1883508"/>
              <a:gd name="connsiteY5" fmla="*/ 827448 h 2022446"/>
              <a:gd name="connsiteX6" fmla="*/ 1715526 w 1883508"/>
              <a:gd name="connsiteY6" fmla="*/ 315323 h 2022446"/>
              <a:gd name="connsiteX7" fmla="*/ 1269050 w 1883508"/>
              <a:gd name="connsiteY7" fmla="*/ 30809 h 2022446"/>
              <a:gd name="connsiteX8" fmla="*/ 1111470 w 1883508"/>
              <a:gd name="connsiteY8" fmla="*/ 8924 h 2022446"/>
              <a:gd name="connsiteX9" fmla="*/ 993286 w 1883508"/>
              <a:gd name="connsiteY9" fmla="*/ 245289 h 2022446"/>
              <a:gd name="connsiteX10" fmla="*/ 1159620 w 1883508"/>
              <a:gd name="connsiteY10" fmla="*/ 748660 h 2022446"/>
              <a:gd name="connsiteX11" fmla="*/ 1308445 w 1883508"/>
              <a:gd name="connsiteY11" fmla="*/ 941254 h 2022446"/>
              <a:gd name="connsiteX12" fmla="*/ 1584209 w 1883508"/>
              <a:gd name="connsiteY12" fmla="*/ 993779 h 2022446"/>
              <a:gd name="connsiteX13" fmla="*/ 1255918 w 1883508"/>
              <a:gd name="connsiteY13" fmla="*/ 1584693 h 2022446"/>
              <a:gd name="connsiteX14" fmla="*/ 599337 w 1883508"/>
              <a:gd name="connsiteY14" fmla="*/ 753037 h 2022446"/>
              <a:gd name="connsiteX15" fmla="*/ 221602 w 1883508"/>
              <a:gd name="connsiteY15" fmla="*/ 468747 h 2022446"/>
              <a:gd name="connsiteX0" fmla="*/ 0 w 1883508"/>
              <a:gd name="connsiteY0" fmla="*/ 984135 h 2022446"/>
              <a:gd name="connsiteX1" fmla="*/ 428625 w 1883508"/>
              <a:gd name="connsiteY1" fmla="*/ 1624087 h 2022446"/>
              <a:gd name="connsiteX2" fmla="*/ 997663 w 1883508"/>
              <a:gd name="connsiteY2" fmla="*/ 2018029 h 2022446"/>
              <a:gd name="connsiteX3" fmla="*/ 1741789 w 1883508"/>
              <a:gd name="connsiteY3" fmla="*/ 1580316 h 2022446"/>
              <a:gd name="connsiteX4" fmla="*/ 1785561 w 1883508"/>
              <a:gd name="connsiteY4" fmla="*/ 875597 h 2022446"/>
              <a:gd name="connsiteX5" fmla="*/ 1824956 w 1883508"/>
              <a:gd name="connsiteY5" fmla="*/ 827448 h 2022446"/>
              <a:gd name="connsiteX6" fmla="*/ 1715526 w 1883508"/>
              <a:gd name="connsiteY6" fmla="*/ 315323 h 2022446"/>
              <a:gd name="connsiteX7" fmla="*/ 1269050 w 1883508"/>
              <a:gd name="connsiteY7" fmla="*/ 30809 h 2022446"/>
              <a:gd name="connsiteX8" fmla="*/ 1111470 w 1883508"/>
              <a:gd name="connsiteY8" fmla="*/ 8924 h 2022446"/>
              <a:gd name="connsiteX9" fmla="*/ 993286 w 1883508"/>
              <a:gd name="connsiteY9" fmla="*/ 245289 h 2022446"/>
              <a:gd name="connsiteX10" fmla="*/ 1159620 w 1883508"/>
              <a:gd name="connsiteY10" fmla="*/ 748660 h 2022446"/>
              <a:gd name="connsiteX11" fmla="*/ 1308445 w 1883508"/>
              <a:gd name="connsiteY11" fmla="*/ 941254 h 2022446"/>
              <a:gd name="connsiteX12" fmla="*/ 1584209 w 1883508"/>
              <a:gd name="connsiteY12" fmla="*/ 993779 h 2022446"/>
              <a:gd name="connsiteX13" fmla="*/ 1255918 w 1883508"/>
              <a:gd name="connsiteY13" fmla="*/ 1584693 h 2022446"/>
              <a:gd name="connsiteX14" fmla="*/ 599337 w 1883508"/>
              <a:gd name="connsiteY14" fmla="*/ 753037 h 2022446"/>
              <a:gd name="connsiteX15" fmla="*/ 221602 w 1883508"/>
              <a:gd name="connsiteY15" fmla="*/ 468747 h 2022446"/>
              <a:gd name="connsiteX0" fmla="*/ 0 w 1883508"/>
              <a:gd name="connsiteY0" fmla="*/ 984135 h 2022446"/>
              <a:gd name="connsiteX1" fmla="*/ 428625 w 1883508"/>
              <a:gd name="connsiteY1" fmla="*/ 1624087 h 2022446"/>
              <a:gd name="connsiteX2" fmla="*/ 997663 w 1883508"/>
              <a:gd name="connsiteY2" fmla="*/ 2018029 h 2022446"/>
              <a:gd name="connsiteX3" fmla="*/ 1741789 w 1883508"/>
              <a:gd name="connsiteY3" fmla="*/ 1580316 h 2022446"/>
              <a:gd name="connsiteX4" fmla="*/ 1785561 w 1883508"/>
              <a:gd name="connsiteY4" fmla="*/ 875597 h 2022446"/>
              <a:gd name="connsiteX5" fmla="*/ 1824956 w 1883508"/>
              <a:gd name="connsiteY5" fmla="*/ 827448 h 2022446"/>
              <a:gd name="connsiteX6" fmla="*/ 1715526 w 1883508"/>
              <a:gd name="connsiteY6" fmla="*/ 315323 h 2022446"/>
              <a:gd name="connsiteX7" fmla="*/ 1269050 w 1883508"/>
              <a:gd name="connsiteY7" fmla="*/ 30809 h 2022446"/>
              <a:gd name="connsiteX8" fmla="*/ 1111470 w 1883508"/>
              <a:gd name="connsiteY8" fmla="*/ 8924 h 2022446"/>
              <a:gd name="connsiteX9" fmla="*/ 993286 w 1883508"/>
              <a:gd name="connsiteY9" fmla="*/ 245289 h 2022446"/>
              <a:gd name="connsiteX10" fmla="*/ 1159620 w 1883508"/>
              <a:gd name="connsiteY10" fmla="*/ 748660 h 2022446"/>
              <a:gd name="connsiteX11" fmla="*/ 1308445 w 1883508"/>
              <a:gd name="connsiteY11" fmla="*/ 941254 h 2022446"/>
              <a:gd name="connsiteX12" fmla="*/ 1584209 w 1883508"/>
              <a:gd name="connsiteY12" fmla="*/ 993779 h 2022446"/>
              <a:gd name="connsiteX13" fmla="*/ 1255918 w 1883508"/>
              <a:gd name="connsiteY13" fmla="*/ 1584693 h 2022446"/>
              <a:gd name="connsiteX14" fmla="*/ 599337 w 1883508"/>
              <a:gd name="connsiteY14" fmla="*/ 753037 h 2022446"/>
              <a:gd name="connsiteX15" fmla="*/ 221602 w 1883508"/>
              <a:gd name="connsiteY15" fmla="*/ 468747 h 2022446"/>
              <a:gd name="connsiteX0" fmla="*/ 0 w 1883508"/>
              <a:gd name="connsiteY0" fmla="*/ 984135 h 2022446"/>
              <a:gd name="connsiteX1" fmla="*/ 428625 w 1883508"/>
              <a:gd name="connsiteY1" fmla="*/ 1624087 h 2022446"/>
              <a:gd name="connsiteX2" fmla="*/ 997663 w 1883508"/>
              <a:gd name="connsiteY2" fmla="*/ 2018029 h 2022446"/>
              <a:gd name="connsiteX3" fmla="*/ 1741789 w 1883508"/>
              <a:gd name="connsiteY3" fmla="*/ 1580316 h 2022446"/>
              <a:gd name="connsiteX4" fmla="*/ 1785561 w 1883508"/>
              <a:gd name="connsiteY4" fmla="*/ 875597 h 2022446"/>
              <a:gd name="connsiteX5" fmla="*/ 1824956 w 1883508"/>
              <a:gd name="connsiteY5" fmla="*/ 827448 h 2022446"/>
              <a:gd name="connsiteX6" fmla="*/ 1715526 w 1883508"/>
              <a:gd name="connsiteY6" fmla="*/ 315323 h 2022446"/>
              <a:gd name="connsiteX7" fmla="*/ 1269050 w 1883508"/>
              <a:gd name="connsiteY7" fmla="*/ 30809 h 2022446"/>
              <a:gd name="connsiteX8" fmla="*/ 1111470 w 1883508"/>
              <a:gd name="connsiteY8" fmla="*/ 8924 h 2022446"/>
              <a:gd name="connsiteX9" fmla="*/ 993286 w 1883508"/>
              <a:gd name="connsiteY9" fmla="*/ 245289 h 2022446"/>
              <a:gd name="connsiteX10" fmla="*/ 1159620 w 1883508"/>
              <a:gd name="connsiteY10" fmla="*/ 748660 h 2022446"/>
              <a:gd name="connsiteX11" fmla="*/ 1308445 w 1883508"/>
              <a:gd name="connsiteY11" fmla="*/ 941254 h 2022446"/>
              <a:gd name="connsiteX12" fmla="*/ 1584209 w 1883508"/>
              <a:gd name="connsiteY12" fmla="*/ 993779 h 2022446"/>
              <a:gd name="connsiteX13" fmla="*/ 1255918 w 1883508"/>
              <a:gd name="connsiteY13" fmla="*/ 1584693 h 2022446"/>
              <a:gd name="connsiteX14" fmla="*/ 599337 w 1883508"/>
              <a:gd name="connsiteY14" fmla="*/ 753037 h 2022446"/>
              <a:gd name="connsiteX15" fmla="*/ 272468 w 1883508"/>
              <a:gd name="connsiteY15" fmla="*/ 520309 h 2022446"/>
              <a:gd name="connsiteX0" fmla="*/ 0 w 1883508"/>
              <a:gd name="connsiteY0" fmla="*/ 984135 h 2022446"/>
              <a:gd name="connsiteX1" fmla="*/ 428625 w 1883508"/>
              <a:gd name="connsiteY1" fmla="*/ 1624087 h 2022446"/>
              <a:gd name="connsiteX2" fmla="*/ 997663 w 1883508"/>
              <a:gd name="connsiteY2" fmla="*/ 2018029 h 2022446"/>
              <a:gd name="connsiteX3" fmla="*/ 1741789 w 1883508"/>
              <a:gd name="connsiteY3" fmla="*/ 1580316 h 2022446"/>
              <a:gd name="connsiteX4" fmla="*/ 1785561 w 1883508"/>
              <a:gd name="connsiteY4" fmla="*/ 875597 h 2022446"/>
              <a:gd name="connsiteX5" fmla="*/ 1824956 w 1883508"/>
              <a:gd name="connsiteY5" fmla="*/ 827448 h 2022446"/>
              <a:gd name="connsiteX6" fmla="*/ 1715526 w 1883508"/>
              <a:gd name="connsiteY6" fmla="*/ 315323 h 2022446"/>
              <a:gd name="connsiteX7" fmla="*/ 1269050 w 1883508"/>
              <a:gd name="connsiteY7" fmla="*/ 30809 h 2022446"/>
              <a:gd name="connsiteX8" fmla="*/ 1111470 w 1883508"/>
              <a:gd name="connsiteY8" fmla="*/ 8924 h 2022446"/>
              <a:gd name="connsiteX9" fmla="*/ 993286 w 1883508"/>
              <a:gd name="connsiteY9" fmla="*/ 245289 h 2022446"/>
              <a:gd name="connsiteX10" fmla="*/ 1159620 w 1883508"/>
              <a:gd name="connsiteY10" fmla="*/ 748660 h 2022446"/>
              <a:gd name="connsiteX11" fmla="*/ 1308445 w 1883508"/>
              <a:gd name="connsiteY11" fmla="*/ 941254 h 2022446"/>
              <a:gd name="connsiteX12" fmla="*/ 1584209 w 1883508"/>
              <a:gd name="connsiteY12" fmla="*/ 993779 h 2022446"/>
              <a:gd name="connsiteX13" fmla="*/ 1255918 w 1883508"/>
              <a:gd name="connsiteY13" fmla="*/ 1584693 h 2022446"/>
              <a:gd name="connsiteX14" fmla="*/ 599337 w 1883508"/>
              <a:gd name="connsiteY14" fmla="*/ 753037 h 2022446"/>
              <a:gd name="connsiteX15" fmla="*/ 313404 w 1883508"/>
              <a:gd name="connsiteY15" fmla="*/ 502418 h 2022446"/>
              <a:gd name="connsiteX0" fmla="*/ 0 w 1883508"/>
              <a:gd name="connsiteY0" fmla="*/ 984135 h 2022446"/>
              <a:gd name="connsiteX1" fmla="*/ 428625 w 1883508"/>
              <a:gd name="connsiteY1" fmla="*/ 1624087 h 2022446"/>
              <a:gd name="connsiteX2" fmla="*/ 997663 w 1883508"/>
              <a:gd name="connsiteY2" fmla="*/ 2018029 h 2022446"/>
              <a:gd name="connsiteX3" fmla="*/ 1741789 w 1883508"/>
              <a:gd name="connsiteY3" fmla="*/ 1580316 h 2022446"/>
              <a:gd name="connsiteX4" fmla="*/ 1785561 w 1883508"/>
              <a:gd name="connsiteY4" fmla="*/ 875597 h 2022446"/>
              <a:gd name="connsiteX5" fmla="*/ 1824956 w 1883508"/>
              <a:gd name="connsiteY5" fmla="*/ 827448 h 2022446"/>
              <a:gd name="connsiteX6" fmla="*/ 1715526 w 1883508"/>
              <a:gd name="connsiteY6" fmla="*/ 315323 h 2022446"/>
              <a:gd name="connsiteX7" fmla="*/ 1269050 w 1883508"/>
              <a:gd name="connsiteY7" fmla="*/ 30809 h 2022446"/>
              <a:gd name="connsiteX8" fmla="*/ 1111470 w 1883508"/>
              <a:gd name="connsiteY8" fmla="*/ 8924 h 2022446"/>
              <a:gd name="connsiteX9" fmla="*/ 993286 w 1883508"/>
              <a:gd name="connsiteY9" fmla="*/ 245289 h 2022446"/>
              <a:gd name="connsiteX10" fmla="*/ 1159620 w 1883508"/>
              <a:gd name="connsiteY10" fmla="*/ 748660 h 2022446"/>
              <a:gd name="connsiteX11" fmla="*/ 1308445 w 1883508"/>
              <a:gd name="connsiteY11" fmla="*/ 941254 h 2022446"/>
              <a:gd name="connsiteX12" fmla="*/ 1584209 w 1883508"/>
              <a:gd name="connsiteY12" fmla="*/ 993779 h 2022446"/>
              <a:gd name="connsiteX13" fmla="*/ 1255918 w 1883508"/>
              <a:gd name="connsiteY13" fmla="*/ 1584693 h 2022446"/>
              <a:gd name="connsiteX14" fmla="*/ 599337 w 1883508"/>
              <a:gd name="connsiteY14" fmla="*/ 753037 h 2022446"/>
              <a:gd name="connsiteX15" fmla="*/ 313404 w 1883508"/>
              <a:gd name="connsiteY15" fmla="*/ 502418 h 2022446"/>
              <a:gd name="connsiteX0" fmla="*/ 0 w 1901783"/>
              <a:gd name="connsiteY0" fmla="*/ 940855 h 2022446"/>
              <a:gd name="connsiteX1" fmla="*/ 446900 w 1901783"/>
              <a:gd name="connsiteY1" fmla="*/ 1624087 h 2022446"/>
              <a:gd name="connsiteX2" fmla="*/ 1015938 w 1901783"/>
              <a:gd name="connsiteY2" fmla="*/ 2018029 h 2022446"/>
              <a:gd name="connsiteX3" fmla="*/ 1760064 w 1901783"/>
              <a:gd name="connsiteY3" fmla="*/ 1580316 h 2022446"/>
              <a:gd name="connsiteX4" fmla="*/ 1803836 w 1901783"/>
              <a:gd name="connsiteY4" fmla="*/ 875597 h 2022446"/>
              <a:gd name="connsiteX5" fmla="*/ 1843231 w 1901783"/>
              <a:gd name="connsiteY5" fmla="*/ 827448 h 2022446"/>
              <a:gd name="connsiteX6" fmla="*/ 1733801 w 1901783"/>
              <a:gd name="connsiteY6" fmla="*/ 315323 h 2022446"/>
              <a:gd name="connsiteX7" fmla="*/ 1287325 w 1901783"/>
              <a:gd name="connsiteY7" fmla="*/ 30809 h 2022446"/>
              <a:gd name="connsiteX8" fmla="*/ 1129745 w 1901783"/>
              <a:gd name="connsiteY8" fmla="*/ 8924 h 2022446"/>
              <a:gd name="connsiteX9" fmla="*/ 1011561 w 1901783"/>
              <a:gd name="connsiteY9" fmla="*/ 245289 h 2022446"/>
              <a:gd name="connsiteX10" fmla="*/ 1177895 w 1901783"/>
              <a:gd name="connsiteY10" fmla="*/ 748660 h 2022446"/>
              <a:gd name="connsiteX11" fmla="*/ 1326720 w 1901783"/>
              <a:gd name="connsiteY11" fmla="*/ 941254 h 2022446"/>
              <a:gd name="connsiteX12" fmla="*/ 1602484 w 1901783"/>
              <a:gd name="connsiteY12" fmla="*/ 993779 h 2022446"/>
              <a:gd name="connsiteX13" fmla="*/ 1274193 w 1901783"/>
              <a:gd name="connsiteY13" fmla="*/ 1584693 h 2022446"/>
              <a:gd name="connsiteX14" fmla="*/ 617612 w 1901783"/>
              <a:gd name="connsiteY14" fmla="*/ 753037 h 2022446"/>
              <a:gd name="connsiteX15" fmla="*/ 331679 w 1901783"/>
              <a:gd name="connsiteY15" fmla="*/ 502418 h 2022446"/>
              <a:gd name="connsiteX0" fmla="*/ 0 w 1887055"/>
              <a:gd name="connsiteY0" fmla="*/ 940828 h 2022446"/>
              <a:gd name="connsiteX1" fmla="*/ 432172 w 1887055"/>
              <a:gd name="connsiteY1" fmla="*/ 1624087 h 2022446"/>
              <a:gd name="connsiteX2" fmla="*/ 1001210 w 1887055"/>
              <a:gd name="connsiteY2" fmla="*/ 2018029 h 2022446"/>
              <a:gd name="connsiteX3" fmla="*/ 1745336 w 1887055"/>
              <a:gd name="connsiteY3" fmla="*/ 1580316 h 2022446"/>
              <a:gd name="connsiteX4" fmla="*/ 1789108 w 1887055"/>
              <a:gd name="connsiteY4" fmla="*/ 875597 h 2022446"/>
              <a:gd name="connsiteX5" fmla="*/ 1828503 w 1887055"/>
              <a:gd name="connsiteY5" fmla="*/ 827448 h 2022446"/>
              <a:gd name="connsiteX6" fmla="*/ 1719073 w 1887055"/>
              <a:gd name="connsiteY6" fmla="*/ 315323 h 2022446"/>
              <a:gd name="connsiteX7" fmla="*/ 1272597 w 1887055"/>
              <a:gd name="connsiteY7" fmla="*/ 30809 h 2022446"/>
              <a:gd name="connsiteX8" fmla="*/ 1115017 w 1887055"/>
              <a:gd name="connsiteY8" fmla="*/ 8924 h 2022446"/>
              <a:gd name="connsiteX9" fmla="*/ 996833 w 1887055"/>
              <a:gd name="connsiteY9" fmla="*/ 245289 h 2022446"/>
              <a:gd name="connsiteX10" fmla="*/ 1163167 w 1887055"/>
              <a:gd name="connsiteY10" fmla="*/ 748660 h 2022446"/>
              <a:gd name="connsiteX11" fmla="*/ 1311992 w 1887055"/>
              <a:gd name="connsiteY11" fmla="*/ 941254 h 2022446"/>
              <a:gd name="connsiteX12" fmla="*/ 1587756 w 1887055"/>
              <a:gd name="connsiteY12" fmla="*/ 993779 h 2022446"/>
              <a:gd name="connsiteX13" fmla="*/ 1259465 w 1887055"/>
              <a:gd name="connsiteY13" fmla="*/ 1584693 h 2022446"/>
              <a:gd name="connsiteX14" fmla="*/ 602884 w 1887055"/>
              <a:gd name="connsiteY14" fmla="*/ 753037 h 2022446"/>
              <a:gd name="connsiteX15" fmla="*/ 316951 w 1887055"/>
              <a:gd name="connsiteY15" fmla="*/ 502418 h 2022446"/>
              <a:gd name="connsiteX0" fmla="*/ 0 w 1887055"/>
              <a:gd name="connsiteY0" fmla="*/ 940828 h 2022446"/>
              <a:gd name="connsiteX1" fmla="*/ 432172 w 1887055"/>
              <a:gd name="connsiteY1" fmla="*/ 1624087 h 2022446"/>
              <a:gd name="connsiteX2" fmla="*/ 1001210 w 1887055"/>
              <a:gd name="connsiteY2" fmla="*/ 2018029 h 2022446"/>
              <a:gd name="connsiteX3" fmla="*/ 1745336 w 1887055"/>
              <a:gd name="connsiteY3" fmla="*/ 1580316 h 2022446"/>
              <a:gd name="connsiteX4" fmla="*/ 1789108 w 1887055"/>
              <a:gd name="connsiteY4" fmla="*/ 875597 h 2022446"/>
              <a:gd name="connsiteX5" fmla="*/ 1828503 w 1887055"/>
              <a:gd name="connsiteY5" fmla="*/ 827448 h 2022446"/>
              <a:gd name="connsiteX6" fmla="*/ 1719073 w 1887055"/>
              <a:gd name="connsiteY6" fmla="*/ 315323 h 2022446"/>
              <a:gd name="connsiteX7" fmla="*/ 1272597 w 1887055"/>
              <a:gd name="connsiteY7" fmla="*/ 30809 h 2022446"/>
              <a:gd name="connsiteX8" fmla="*/ 1115017 w 1887055"/>
              <a:gd name="connsiteY8" fmla="*/ 8924 h 2022446"/>
              <a:gd name="connsiteX9" fmla="*/ 996833 w 1887055"/>
              <a:gd name="connsiteY9" fmla="*/ 245289 h 2022446"/>
              <a:gd name="connsiteX10" fmla="*/ 1163167 w 1887055"/>
              <a:gd name="connsiteY10" fmla="*/ 748660 h 2022446"/>
              <a:gd name="connsiteX11" fmla="*/ 1311992 w 1887055"/>
              <a:gd name="connsiteY11" fmla="*/ 941254 h 2022446"/>
              <a:gd name="connsiteX12" fmla="*/ 1587756 w 1887055"/>
              <a:gd name="connsiteY12" fmla="*/ 993779 h 2022446"/>
              <a:gd name="connsiteX13" fmla="*/ 1259465 w 1887055"/>
              <a:gd name="connsiteY13" fmla="*/ 1584693 h 2022446"/>
              <a:gd name="connsiteX14" fmla="*/ 602884 w 1887055"/>
              <a:gd name="connsiteY14" fmla="*/ 753037 h 2022446"/>
              <a:gd name="connsiteX15" fmla="*/ 351642 w 1887055"/>
              <a:gd name="connsiteY15" fmla="*/ 523143 h 2022446"/>
              <a:gd name="connsiteX0" fmla="*/ 0 w 1888745"/>
              <a:gd name="connsiteY0" fmla="*/ 963356 h 2022446"/>
              <a:gd name="connsiteX1" fmla="*/ 433862 w 1888745"/>
              <a:gd name="connsiteY1" fmla="*/ 1624087 h 2022446"/>
              <a:gd name="connsiteX2" fmla="*/ 1002900 w 1888745"/>
              <a:gd name="connsiteY2" fmla="*/ 2018029 h 2022446"/>
              <a:gd name="connsiteX3" fmla="*/ 1747026 w 1888745"/>
              <a:gd name="connsiteY3" fmla="*/ 1580316 h 2022446"/>
              <a:gd name="connsiteX4" fmla="*/ 1790798 w 1888745"/>
              <a:gd name="connsiteY4" fmla="*/ 875597 h 2022446"/>
              <a:gd name="connsiteX5" fmla="*/ 1830193 w 1888745"/>
              <a:gd name="connsiteY5" fmla="*/ 827448 h 2022446"/>
              <a:gd name="connsiteX6" fmla="*/ 1720763 w 1888745"/>
              <a:gd name="connsiteY6" fmla="*/ 315323 h 2022446"/>
              <a:gd name="connsiteX7" fmla="*/ 1274287 w 1888745"/>
              <a:gd name="connsiteY7" fmla="*/ 30809 h 2022446"/>
              <a:gd name="connsiteX8" fmla="*/ 1116707 w 1888745"/>
              <a:gd name="connsiteY8" fmla="*/ 8924 h 2022446"/>
              <a:gd name="connsiteX9" fmla="*/ 998523 w 1888745"/>
              <a:gd name="connsiteY9" fmla="*/ 245289 h 2022446"/>
              <a:gd name="connsiteX10" fmla="*/ 1164857 w 1888745"/>
              <a:gd name="connsiteY10" fmla="*/ 748660 h 2022446"/>
              <a:gd name="connsiteX11" fmla="*/ 1313682 w 1888745"/>
              <a:gd name="connsiteY11" fmla="*/ 941254 h 2022446"/>
              <a:gd name="connsiteX12" fmla="*/ 1589446 w 1888745"/>
              <a:gd name="connsiteY12" fmla="*/ 993779 h 2022446"/>
              <a:gd name="connsiteX13" fmla="*/ 1261155 w 1888745"/>
              <a:gd name="connsiteY13" fmla="*/ 1584693 h 2022446"/>
              <a:gd name="connsiteX14" fmla="*/ 604574 w 1888745"/>
              <a:gd name="connsiteY14" fmla="*/ 753037 h 2022446"/>
              <a:gd name="connsiteX15" fmla="*/ 353332 w 1888745"/>
              <a:gd name="connsiteY15" fmla="*/ 523143 h 2022446"/>
              <a:gd name="connsiteX0" fmla="*/ 0 w 1888745"/>
              <a:gd name="connsiteY0" fmla="*/ 963356 h 2022446"/>
              <a:gd name="connsiteX1" fmla="*/ 433862 w 1888745"/>
              <a:gd name="connsiteY1" fmla="*/ 1624087 h 2022446"/>
              <a:gd name="connsiteX2" fmla="*/ 1002900 w 1888745"/>
              <a:gd name="connsiteY2" fmla="*/ 2018029 h 2022446"/>
              <a:gd name="connsiteX3" fmla="*/ 1747026 w 1888745"/>
              <a:gd name="connsiteY3" fmla="*/ 1580316 h 2022446"/>
              <a:gd name="connsiteX4" fmla="*/ 1790798 w 1888745"/>
              <a:gd name="connsiteY4" fmla="*/ 875597 h 2022446"/>
              <a:gd name="connsiteX5" fmla="*/ 1830193 w 1888745"/>
              <a:gd name="connsiteY5" fmla="*/ 827448 h 2022446"/>
              <a:gd name="connsiteX6" fmla="*/ 1720763 w 1888745"/>
              <a:gd name="connsiteY6" fmla="*/ 315323 h 2022446"/>
              <a:gd name="connsiteX7" fmla="*/ 1274287 w 1888745"/>
              <a:gd name="connsiteY7" fmla="*/ 30809 h 2022446"/>
              <a:gd name="connsiteX8" fmla="*/ 1116707 w 1888745"/>
              <a:gd name="connsiteY8" fmla="*/ 8924 h 2022446"/>
              <a:gd name="connsiteX9" fmla="*/ 998523 w 1888745"/>
              <a:gd name="connsiteY9" fmla="*/ 245289 h 2022446"/>
              <a:gd name="connsiteX10" fmla="*/ 1164857 w 1888745"/>
              <a:gd name="connsiteY10" fmla="*/ 748660 h 2022446"/>
              <a:gd name="connsiteX11" fmla="*/ 1313682 w 1888745"/>
              <a:gd name="connsiteY11" fmla="*/ 941254 h 2022446"/>
              <a:gd name="connsiteX12" fmla="*/ 1589446 w 1888745"/>
              <a:gd name="connsiteY12" fmla="*/ 993779 h 2022446"/>
              <a:gd name="connsiteX13" fmla="*/ 1261155 w 1888745"/>
              <a:gd name="connsiteY13" fmla="*/ 1584693 h 2022446"/>
              <a:gd name="connsiteX14" fmla="*/ 604574 w 1888745"/>
              <a:gd name="connsiteY14" fmla="*/ 753037 h 2022446"/>
              <a:gd name="connsiteX15" fmla="*/ 401934 w 1888745"/>
              <a:gd name="connsiteY15" fmla="*/ 569831 h 2022446"/>
              <a:gd name="connsiteX0" fmla="*/ 0 w 1888745"/>
              <a:gd name="connsiteY0" fmla="*/ 963356 h 2022446"/>
              <a:gd name="connsiteX1" fmla="*/ 433862 w 1888745"/>
              <a:gd name="connsiteY1" fmla="*/ 1624087 h 2022446"/>
              <a:gd name="connsiteX2" fmla="*/ 1002900 w 1888745"/>
              <a:gd name="connsiteY2" fmla="*/ 2018029 h 2022446"/>
              <a:gd name="connsiteX3" fmla="*/ 1747026 w 1888745"/>
              <a:gd name="connsiteY3" fmla="*/ 1580316 h 2022446"/>
              <a:gd name="connsiteX4" fmla="*/ 1790798 w 1888745"/>
              <a:gd name="connsiteY4" fmla="*/ 875597 h 2022446"/>
              <a:gd name="connsiteX5" fmla="*/ 1830193 w 1888745"/>
              <a:gd name="connsiteY5" fmla="*/ 827448 h 2022446"/>
              <a:gd name="connsiteX6" fmla="*/ 1720763 w 1888745"/>
              <a:gd name="connsiteY6" fmla="*/ 315323 h 2022446"/>
              <a:gd name="connsiteX7" fmla="*/ 1274287 w 1888745"/>
              <a:gd name="connsiteY7" fmla="*/ 30809 h 2022446"/>
              <a:gd name="connsiteX8" fmla="*/ 1116707 w 1888745"/>
              <a:gd name="connsiteY8" fmla="*/ 8924 h 2022446"/>
              <a:gd name="connsiteX9" fmla="*/ 998523 w 1888745"/>
              <a:gd name="connsiteY9" fmla="*/ 245289 h 2022446"/>
              <a:gd name="connsiteX10" fmla="*/ 1164857 w 1888745"/>
              <a:gd name="connsiteY10" fmla="*/ 748660 h 2022446"/>
              <a:gd name="connsiteX11" fmla="*/ 1313682 w 1888745"/>
              <a:gd name="connsiteY11" fmla="*/ 941254 h 2022446"/>
              <a:gd name="connsiteX12" fmla="*/ 1589446 w 1888745"/>
              <a:gd name="connsiteY12" fmla="*/ 993779 h 2022446"/>
              <a:gd name="connsiteX13" fmla="*/ 1261155 w 1888745"/>
              <a:gd name="connsiteY13" fmla="*/ 1584693 h 2022446"/>
              <a:gd name="connsiteX14" fmla="*/ 604574 w 1888745"/>
              <a:gd name="connsiteY14" fmla="*/ 753037 h 2022446"/>
              <a:gd name="connsiteX15" fmla="*/ 377662 w 1888745"/>
              <a:gd name="connsiteY15" fmla="*/ 561214 h 2022446"/>
              <a:gd name="connsiteX0" fmla="*/ 0 w 1893983"/>
              <a:gd name="connsiteY0" fmla="*/ 942574 h 2022446"/>
              <a:gd name="connsiteX1" fmla="*/ 439100 w 1893983"/>
              <a:gd name="connsiteY1" fmla="*/ 1624087 h 2022446"/>
              <a:gd name="connsiteX2" fmla="*/ 1008138 w 1893983"/>
              <a:gd name="connsiteY2" fmla="*/ 2018029 h 2022446"/>
              <a:gd name="connsiteX3" fmla="*/ 1752264 w 1893983"/>
              <a:gd name="connsiteY3" fmla="*/ 1580316 h 2022446"/>
              <a:gd name="connsiteX4" fmla="*/ 1796036 w 1893983"/>
              <a:gd name="connsiteY4" fmla="*/ 875597 h 2022446"/>
              <a:gd name="connsiteX5" fmla="*/ 1835431 w 1893983"/>
              <a:gd name="connsiteY5" fmla="*/ 827448 h 2022446"/>
              <a:gd name="connsiteX6" fmla="*/ 1726001 w 1893983"/>
              <a:gd name="connsiteY6" fmla="*/ 315323 h 2022446"/>
              <a:gd name="connsiteX7" fmla="*/ 1279525 w 1893983"/>
              <a:gd name="connsiteY7" fmla="*/ 30809 h 2022446"/>
              <a:gd name="connsiteX8" fmla="*/ 1121945 w 1893983"/>
              <a:gd name="connsiteY8" fmla="*/ 8924 h 2022446"/>
              <a:gd name="connsiteX9" fmla="*/ 1003761 w 1893983"/>
              <a:gd name="connsiteY9" fmla="*/ 245289 h 2022446"/>
              <a:gd name="connsiteX10" fmla="*/ 1170095 w 1893983"/>
              <a:gd name="connsiteY10" fmla="*/ 748660 h 2022446"/>
              <a:gd name="connsiteX11" fmla="*/ 1318920 w 1893983"/>
              <a:gd name="connsiteY11" fmla="*/ 941254 h 2022446"/>
              <a:gd name="connsiteX12" fmla="*/ 1594684 w 1893983"/>
              <a:gd name="connsiteY12" fmla="*/ 993779 h 2022446"/>
              <a:gd name="connsiteX13" fmla="*/ 1266393 w 1893983"/>
              <a:gd name="connsiteY13" fmla="*/ 1584693 h 2022446"/>
              <a:gd name="connsiteX14" fmla="*/ 609812 w 1893983"/>
              <a:gd name="connsiteY14" fmla="*/ 753037 h 2022446"/>
              <a:gd name="connsiteX15" fmla="*/ 382900 w 1893983"/>
              <a:gd name="connsiteY15" fmla="*/ 561214 h 2022446"/>
              <a:gd name="connsiteX0" fmla="*/ 0 w 1882692"/>
              <a:gd name="connsiteY0" fmla="*/ 958146 h 2022446"/>
              <a:gd name="connsiteX1" fmla="*/ 427809 w 1882692"/>
              <a:gd name="connsiteY1" fmla="*/ 1624087 h 2022446"/>
              <a:gd name="connsiteX2" fmla="*/ 996847 w 1882692"/>
              <a:gd name="connsiteY2" fmla="*/ 2018029 h 2022446"/>
              <a:gd name="connsiteX3" fmla="*/ 1740973 w 1882692"/>
              <a:gd name="connsiteY3" fmla="*/ 1580316 h 2022446"/>
              <a:gd name="connsiteX4" fmla="*/ 1784745 w 1882692"/>
              <a:gd name="connsiteY4" fmla="*/ 875597 h 2022446"/>
              <a:gd name="connsiteX5" fmla="*/ 1824140 w 1882692"/>
              <a:gd name="connsiteY5" fmla="*/ 827448 h 2022446"/>
              <a:gd name="connsiteX6" fmla="*/ 1714710 w 1882692"/>
              <a:gd name="connsiteY6" fmla="*/ 315323 h 2022446"/>
              <a:gd name="connsiteX7" fmla="*/ 1268234 w 1882692"/>
              <a:gd name="connsiteY7" fmla="*/ 30809 h 2022446"/>
              <a:gd name="connsiteX8" fmla="*/ 1110654 w 1882692"/>
              <a:gd name="connsiteY8" fmla="*/ 8924 h 2022446"/>
              <a:gd name="connsiteX9" fmla="*/ 992470 w 1882692"/>
              <a:gd name="connsiteY9" fmla="*/ 245289 h 2022446"/>
              <a:gd name="connsiteX10" fmla="*/ 1158804 w 1882692"/>
              <a:gd name="connsiteY10" fmla="*/ 748660 h 2022446"/>
              <a:gd name="connsiteX11" fmla="*/ 1307629 w 1882692"/>
              <a:gd name="connsiteY11" fmla="*/ 941254 h 2022446"/>
              <a:gd name="connsiteX12" fmla="*/ 1583393 w 1882692"/>
              <a:gd name="connsiteY12" fmla="*/ 993779 h 2022446"/>
              <a:gd name="connsiteX13" fmla="*/ 1255102 w 1882692"/>
              <a:gd name="connsiteY13" fmla="*/ 1584693 h 2022446"/>
              <a:gd name="connsiteX14" fmla="*/ 598521 w 1882692"/>
              <a:gd name="connsiteY14" fmla="*/ 753037 h 2022446"/>
              <a:gd name="connsiteX15" fmla="*/ 371609 w 1882692"/>
              <a:gd name="connsiteY15" fmla="*/ 561214 h 2022446"/>
              <a:gd name="connsiteX0" fmla="*/ 0 w 1906064"/>
              <a:gd name="connsiteY0" fmla="*/ 967719 h 2022446"/>
              <a:gd name="connsiteX1" fmla="*/ 451181 w 1906064"/>
              <a:gd name="connsiteY1" fmla="*/ 1624087 h 2022446"/>
              <a:gd name="connsiteX2" fmla="*/ 1020219 w 1906064"/>
              <a:gd name="connsiteY2" fmla="*/ 2018029 h 2022446"/>
              <a:gd name="connsiteX3" fmla="*/ 1764345 w 1906064"/>
              <a:gd name="connsiteY3" fmla="*/ 1580316 h 2022446"/>
              <a:gd name="connsiteX4" fmla="*/ 1808117 w 1906064"/>
              <a:gd name="connsiteY4" fmla="*/ 875597 h 2022446"/>
              <a:gd name="connsiteX5" fmla="*/ 1847512 w 1906064"/>
              <a:gd name="connsiteY5" fmla="*/ 827448 h 2022446"/>
              <a:gd name="connsiteX6" fmla="*/ 1738082 w 1906064"/>
              <a:gd name="connsiteY6" fmla="*/ 315323 h 2022446"/>
              <a:gd name="connsiteX7" fmla="*/ 1291606 w 1906064"/>
              <a:gd name="connsiteY7" fmla="*/ 30809 h 2022446"/>
              <a:gd name="connsiteX8" fmla="*/ 1134026 w 1906064"/>
              <a:gd name="connsiteY8" fmla="*/ 8924 h 2022446"/>
              <a:gd name="connsiteX9" fmla="*/ 1015842 w 1906064"/>
              <a:gd name="connsiteY9" fmla="*/ 245289 h 2022446"/>
              <a:gd name="connsiteX10" fmla="*/ 1182176 w 1906064"/>
              <a:gd name="connsiteY10" fmla="*/ 748660 h 2022446"/>
              <a:gd name="connsiteX11" fmla="*/ 1331001 w 1906064"/>
              <a:gd name="connsiteY11" fmla="*/ 941254 h 2022446"/>
              <a:gd name="connsiteX12" fmla="*/ 1606765 w 1906064"/>
              <a:gd name="connsiteY12" fmla="*/ 993779 h 2022446"/>
              <a:gd name="connsiteX13" fmla="*/ 1278474 w 1906064"/>
              <a:gd name="connsiteY13" fmla="*/ 1584693 h 2022446"/>
              <a:gd name="connsiteX14" fmla="*/ 621893 w 1906064"/>
              <a:gd name="connsiteY14" fmla="*/ 753037 h 2022446"/>
              <a:gd name="connsiteX15" fmla="*/ 394981 w 1906064"/>
              <a:gd name="connsiteY15" fmla="*/ 561214 h 2022446"/>
              <a:gd name="connsiteX0" fmla="*/ 0 w 1898235"/>
              <a:gd name="connsiteY0" fmla="*/ 984164 h 2022446"/>
              <a:gd name="connsiteX1" fmla="*/ 443352 w 1898235"/>
              <a:gd name="connsiteY1" fmla="*/ 1624087 h 2022446"/>
              <a:gd name="connsiteX2" fmla="*/ 1012390 w 1898235"/>
              <a:gd name="connsiteY2" fmla="*/ 2018029 h 2022446"/>
              <a:gd name="connsiteX3" fmla="*/ 1756516 w 1898235"/>
              <a:gd name="connsiteY3" fmla="*/ 1580316 h 2022446"/>
              <a:gd name="connsiteX4" fmla="*/ 1800288 w 1898235"/>
              <a:gd name="connsiteY4" fmla="*/ 875597 h 2022446"/>
              <a:gd name="connsiteX5" fmla="*/ 1839683 w 1898235"/>
              <a:gd name="connsiteY5" fmla="*/ 827448 h 2022446"/>
              <a:gd name="connsiteX6" fmla="*/ 1730253 w 1898235"/>
              <a:gd name="connsiteY6" fmla="*/ 315323 h 2022446"/>
              <a:gd name="connsiteX7" fmla="*/ 1283777 w 1898235"/>
              <a:gd name="connsiteY7" fmla="*/ 30809 h 2022446"/>
              <a:gd name="connsiteX8" fmla="*/ 1126197 w 1898235"/>
              <a:gd name="connsiteY8" fmla="*/ 8924 h 2022446"/>
              <a:gd name="connsiteX9" fmla="*/ 1008013 w 1898235"/>
              <a:gd name="connsiteY9" fmla="*/ 245289 h 2022446"/>
              <a:gd name="connsiteX10" fmla="*/ 1174347 w 1898235"/>
              <a:gd name="connsiteY10" fmla="*/ 748660 h 2022446"/>
              <a:gd name="connsiteX11" fmla="*/ 1323172 w 1898235"/>
              <a:gd name="connsiteY11" fmla="*/ 941254 h 2022446"/>
              <a:gd name="connsiteX12" fmla="*/ 1598936 w 1898235"/>
              <a:gd name="connsiteY12" fmla="*/ 993779 h 2022446"/>
              <a:gd name="connsiteX13" fmla="*/ 1270645 w 1898235"/>
              <a:gd name="connsiteY13" fmla="*/ 1584693 h 2022446"/>
              <a:gd name="connsiteX14" fmla="*/ 614064 w 1898235"/>
              <a:gd name="connsiteY14" fmla="*/ 753037 h 2022446"/>
              <a:gd name="connsiteX15" fmla="*/ 387152 w 1898235"/>
              <a:gd name="connsiteY15" fmla="*/ 561214 h 2022446"/>
              <a:gd name="connsiteX0" fmla="*/ 0 w 1922509"/>
              <a:gd name="connsiteY0" fmla="*/ 975548 h 2022446"/>
              <a:gd name="connsiteX1" fmla="*/ 467626 w 1922509"/>
              <a:gd name="connsiteY1" fmla="*/ 1624087 h 2022446"/>
              <a:gd name="connsiteX2" fmla="*/ 1036664 w 1922509"/>
              <a:gd name="connsiteY2" fmla="*/ 2018029 h 2022446"/>
              <a:gd name="connsiteX3" fmla="*/ 1780790 w 1922509"/>
              <a:gd name="connsiteY3" fmla="*/ 1580316 h 2022446"/>
              <a:gd name="connsiteX4" fmla="*/ 1824562 w 1922509"/>
              <a:gd name="connsiteY4" fmla="*/ 875597 h 2022446"/>
              <a:gd name="connsiteX5" fmla="*/ 1863957 w 1922509"/>
              <a:gd name="connsiteY5" fmla="*/ 827448 h 2022446"/>
              <a:gd name="connsiteX6" fmla="*/ 1754527 w 1922509"/>
              <a:gd name="connsiteY6" fmla="*/ 315323 h 2022446"/>
              <a:gd name="connsiteX7" fmla="*/ 1308051 w 1922509"/>
              <a:gd name="connsiteY7" fmla="*/ 30809 h 2022446"/>
              <a:gd name="connsiteX8" fmla="*/ 1150471 w 1922509"/>
              <a:gd name="connsiteY8" fmla="*/ 8924 h 2022446"/>
              <a:gd name="connsiteX9" fmla="*/ 1032287 w 1922509"/>
              <a:gd name="connsiteY9" fmla="*/ 245289 h 2022446"/>
              <a:gd name="connsiteX10" fmla="*/ 1198621 w 1922509"/>
              <a:gd name="connsiteY10" fmla="*/ 748660 h 2022446"/>
              <a:gd name="connsiteX11" fmla="*/ 1347446 w 1922509"/>
              <a:gd name="connsiteY11" fmla="*/ 941254 h 2022446"/>
              <a:gd name="connsiteX12" fmla="*/ 1623210 w 1922509"/>
              <a:gd name="connsiteY12" fmla="*/ 993779 h 2022446"/>
              <a:gd name="connsiteX13" fmla="*/ 1294919 w 1922509"/>
              <a:gd name="connsiteY13" fmla="*/ 1584693 h 2022446"/>
              <a:gd name="connsiteX14" fmla="*/ 638338 w 1922509"/>
              <a:gd name="connsiteY14" fmla="*/ 753037 h 2022446"/>
              <a:gd name="connsiteX15" fmla="*/ 411426 w 1922509"/>
              <a:gd name="connsiteY15" fmla="*/ 561214 h 2022446"/>
              <a:gd name="connsiteX0" fmla="*/ 0 w 1922509"/>
              <a:gd name="connsiteY0" fmla="*/ 975548 h 2022446"/>
              <a:gd name="connsiteX1" fmla="*/ 467626 w 1922509"/>
              <a:gd name="connsiteY1" fmla="*/ 1624087 h 2022446"/>
              <a:gd name="connsiteX2" fmla="*/ 1036664 w 1922509"/>
              <a:gd name="connsiteY2" fmla="*/ 2018029 h 2022446"/>
              <a:gd name="connsiteX3" fmla="*/ 1780790 w 1922509"/>
              <a:gd name="connsiteY3" fmla="*/ 1580316 h 2022446"/>
              <a:gd name="connsiteX4" fmla="*/ 1824562 w 1922509"/>
              <a:gd name="connsiteY4" fmla="*/ 875597 h 2022446"/>
              <a:gd name="connsiteX5" fmla="*/ 1863957 w 1922509"/>
              <a:gd name="connsiteY5" fmla="*/ 827448 h 2022446"/>
              <a:gd name="connsiteX6" fmla="*/ 1754527 w 1922509"/>
              <a:gd name="connsiteY6" fmla="*/ 315323 h 2022446"/>
              <a:gd name="connsiteX7" fmla="*/ 1308051 w 1922509"/>
              <a:gd name="connsiteY7" fmla="*/ 30809 h 2022446"/>
              <a:gd name="connsiteX8" fmla="*/ 1150471 w 1922509"/>
              <a:gd name="connsiteY8" fmla="*/ 8924 h 2022446"/>
              <a:gd name="connsiteX9" fmla="*/ 1032287 w 1922509"/>
              <a:gd name="connsiteY9" fmla="*/ 245289 h 2022446"/>
              <a:gd name="connsiteX10" fmla="*/ 1198621 w 1922509"/>
              <a:gd name="connsiteY10" fmla="*/ 748660 h 2022446"/>
              <a:gd name="connsiteX11" fmla="*/ 1347446 w 1922509"/>
              <a:gd name="connsiteY11" fmla="*/ 941254 h 2022446"/>
              <a:gd name="connsiteX12" fmla="*/ 1623210 w 1922509"/>
              <a:gd name="connsiteY12" fmla="*/ 993779 h 2022446"/>
              <a:gd name="connsiteX13" fmla="*/ 1294919 w 1922509"/>
              <a:gd name="connsiteY13" fmla="*/ 1584693 h 2022446"/>
              <a:gd name="connsiteX14" fmla="*/ 638338 w 1922509"/>
              <a:gd name="connsiteY14" fmla="*/ 753037 h 2022446"/>
              <a:gd name="connsiteX15" fmla="*/ 432179 w 1922509"/>
              <a:gd name="connsiteY15" fmla="*/ 541249 h 2022446"/>
              <a:gd name="connsiteX0" fmla="*/ 0 w 1922509"/>
              <a:gd name="connsiteY0" fmla="*/ 975548 h 2022446"/>
              <a:gd name="connsiteX1" fmla="*/ 467626 w 1922509"/>
              <a:gd name="connsiteY1" fmla="*/ 1624087 h 2022446"/>
              <a:gd name="connsiteX2" fmla="*/ 1036664 w 1922509"/>
              <a:gd name="connsiteY2" fmla="*/ 2018029 h 2022446"/>
              <a:gd name="connsiteX3" fmla="*/ 1780790 w 1922509"/>
              <a:gd name="connsiteY3" fmla="*/ 1580316 h 2022446"/>
              <a:gd name="connsiteX4" fmla="*/ 1824562 w 1922509"/>
              <a:gd name="connsiteY4" fmla="*/ 875597 h 2022446"/>
              <a:gd name="connsiteX5" fmla="*/ 1863957 w 1922509"/>
              <a:gd name="connsiteY5" fmla="*/ 827448 h 2022446"/>
              <a:gd name="connsiteX6" fmla="*/ 1754527 w 1922509"/>
              <a:gd name="connsiteY6" fmla="*/ 315323 h 2022446"/>
              <a:gd name="connsiteX7" fmla="*/ 1308051 w 1922509"/>
              <a:gd name="connsiteY7" fmla="*/ 30809 h 2022446"/>
              <a:gd name="connsiteX8" fmla="*/ 1150471 w 1922509"/>
              <a:gd name="connsiteY8" fmla="*/ 8924 h 2022446"/>
              <a:gd name="connsiteX9" fmla="*/ 1032287 w 1922509"/>
              <a:gd name="connsiteY9" fmla="*/ 245289 h 2022446"/>
              <a:gd name="connsiteX10" fmla="*/ 1198621 w 1922509"/>
              <a:gd name="connsiteY10" fmla="*/ 748660 h 2022446"/>
              <a:gd name="connsiteX11" fmla="*/ 1347446 w 1922509"/>
              <a:gd name="connsiteY11" fmla="*/ 941254 h 2022446"/>
              <a:gd name="connsiteX12" fmla="*/ 1623210 w 1922509"/>
              <a:gd name="connsiteY12" fmla="*/ 993779 h 2022446"/>
              <a:gd name="connsiteX13" fmla="*/ 1294919 w 1922509"/>
              <a:gd name="connsiteY13" fmla="*/ 1584693 h 2022446"/>
              <a:gd name="connsiteX14" fmla="*/ 638338 w 1922509"/>
              <a:gd name="connsiteY14" fmla="*/ 753037 h 2022446"/>
              <a:gd name="connsiteX15" fmla="*/ 432179 w 1922509"/>
              <a:gd name="connsiteY15" fmla="*/ 541249 h 2022446"/>
              <a:gd name="connsiteX0" fmla="*/ 0 w 1922509"/>
              <a:gd name="connsiteY0" fmla="*/ 975548 h 2022446"/>
              <a:gd name="connsiteX1" fmla="*/ 467626 w 1922509"/>
              <a:gd name="connsiteY1" fmla="*/ 1624087 h 2022446"/>
              <a:gd name="connsiteX2" fmla="*/ 1036664 w 1922509"/>
              <a:gd name="connsiteY2" fmla="*/ 2018029 h 2022446"/>
              <a:gd name="connsiteX3" fmla="*/ 1780790 w 1922509"/>
              <a:gd name="connsiteY3" fmla="*/ 1580316 h 2022446"/>
              <a:gd name="connsiteX4" fmla="*/ 1824562 w 1922509"/>
              <a:gd name="connsiteY4" fmla="*/ 875597 h 2022446"/>
              <a:gd name="connsiteX5" fmla="*/ 1863957 w 1922509"/>
              <a:gd name="connsiteY5" fmla="*/ 827448 h 2022446"/>
              <a:gd name="connsiteX6" fmla="*/ 1754527 w 1922509"/>
              <a:gd name="connsiteY6" fmla="*/ 315323 h 2022446"/>
              <a:gd name="connsiteX7" fmla="*/ 1308051 w 1922509"/>
              <a:gd name="connsiteY7" fmla="*/ 30809 h 2022446"/>
              <a:gd name="connsiteX8" fmla="*/ 1150471 w 1922509"/>
              <a:gd name="connsiteY8" fmla="*/ 8924 h 2022446"/>
              <a:gd name="connsiteX9" fmla="*/ 1032287 w 1922509"/>
              <a:gd name="connsiteY9" fmla="*/ 245289 h 2022446"/>
              <a:gd name="connsiteX10" fmla="*/ 1198621 w 1922509"/>
              <a:gd name="connsiteY10" fmla="*/ 748660 h 2022446"/>
              <a:gd name="connsiteX11" fmla="*/ 1347446 w 1922509"/>
              <a:gd name="connsiteY11" fmla="*/ 941254 h 2022446"/>
              <a:gd name="connsiteX12" fmla="*/ 1623210 w 1922509"/>
              <a:gd name="connsiteY12" fmla="*/ 993779 h 2022446"/>
              <a:gd name="connsiteX13" fmla="*/ 1294919 w 1922509"/>
              <a:gd name="connsiteY13" fmla="*/ 1584693 h 2022446"/>
              <a:gd name="connsiteX14" fmla="*/ 638338 w 1922509"/>
              <a:gd name="connsiteY14" fmla="*/ 753037 h 2022446"/>
              <a:gd name="connsiteX15" fmla="*/ 432179 w 1922509"/>
              <a:gd name="connsiteY15" fmla="*/ 541249 h 2022446"/>
              <a:gd name="connsiteX0" fmla="*/ 0 w 1922509"/>
              <a:gd name="connsiteY0" fmla="*/ 975548 h 2022446"/>
              <a:gd name="connsiteX1" fmla="*/ 467626 w 1922509"/>
              <a:gd name="connsiteY1" fmla="*/ 1624087 h 2022446"/>
              <a:gd name="connsiteX2" fmla="*/ 1036664 w 1922509"/>
              <a:gd name="connsiteY2" fmla="*/ 2018029 h 2022446"/>
              <a:gd name="connsiteX3" fmla="*/ 1780790 w 1922509"/>
              <a:gd name="connsiteY3" fmla="*/ 1580316 h 2022446"/>
              <a:gd name="connsiteX4" fmla="*/ 1824562 w 1922509"/>
              <a:gd name="connsiteY4" fmla="*/ 875597 h 2022446"/>
              <a:gd name="connsiteX5" fmla="*/ 1863957 w 1922509"/>
              <a:gd name="connsiteY5" fmla="*/ 827448 h 2022446"/>
              <a:gd name="connsiteX6" fmla="*/ 1754527 w 1922509"/>
              <a:gd name="connsiteY6" fmla="*/ 315323 h 2022446"/>
              <a:gd name="connsiteX7" fmla="*/ 1308051 w 1922509"/>
              <a:gd name="connsiteY7" fmla="*/ 30809 h 2022446"/>
              <a:gd name="connsiteX8" fmla="*/ 1150471 w 1922509"/>
              <a:gd name="connsiteY8" fmla="*/ 8924 h 2022446"/>
              <a:gd name="connsiteX9" fmla="*/ 1032287 w 1922509"/>
              <a:gd name="connsiteY9" fmla="*/ 245289 h 2022446"/>
              <a:gd name="connsiteX10" fmla="*/ 1198621 w 1922509"/>
              <a:gd name="connsiteY10" fmla="*/ 748660 h 2022446"/>
              <a:gd name="connsiteX11" fmla="*/ 1347446 w 1922509"/>
              <a:gd name="connsiteY11" fmla="*/ 941254 h 2022446"/>
              <a:gd name="connsiteX12" fmla="*/ 1623210 w 1922509"/>
              <a:gd name="connsiteY12" fmla="*/ 993779 h 2022446"/>
              <a:gd name="connsiteX13" fmla="*/ 1294919 w 1922509"/>
              <a:gd name="connsiteY13" fmla="*/ 1584693 h 2022446"/>
              <a:gd name="connsiteX14" fmla="*/ 638338 w 1922509"/>
              <a:gd name="connsiteY14" fmla="*/ 753037 h 2022446"/>
              <a:gd name="connsiteX15" fmla="*/ 432179 w 1922509"/>
              <a:gd name="connsiteY15" fmla="*/ 541249 h 2022446"/>
              <a:gd name="connsiteX0" fmla="*/ 0 w 1922509"/>
              <a:gd name="connsiteY0" fmla="*/ 975548 h 2022446"/>
              <a:gd name="connsiteX1" fmla="*/ 467626 w 1922509"/>
              <a:gd name="connsiteY1" fmla="*/ 1624087 h 2022446"/>
              <a:gd name="connsiteX2" fmla="*/ 1036664 w 1922509"/>
              <a:gd name="connsiteY2" fmla="*/ 2018029 h 2022446"/>
              <a:gd name="connsiteX3" fmla="*/ 1780790 w 1922509"/>
              <a:gd name="connsiteY3" fmla="*/ 1580316 h 2022446"/>
              <a:gd name="connsiteX4" fmla="*/ 1824562 w 1922509"/>
              <a:gd name="connsiteY4" fmla="*/ 875597 h 2022446"/>
              <a:gd name="connsiteX5" fmla="*/ 1863957 w 1922509"/>
              <a:gd name="connsiteY5" fmla="*/ 827448 h 2022446"/>
              <a:gd name="connsiteX6" fmla="*/ 1754527 w 1922509"/>
              <a:gd name="connsiteY6" fmla="*/ 315323 h 2022446"/>
              <a:gd name="connsiteX7" fmla="*/ 1308051 w 1922509"/>
              <a:gd name="connsiteY7" fmla="*/ 30809 h 2022446"/>
              <a:gd name="connsiteX8" fmla="*/ 1150471 w 1922509"/>
              <a:gd name="connsiteY8" fmla="*/ 8924 h 2022446"/>
              <a:gd name="connsiteX9" fmla="*/ 1032287 w 1922509"/>
              <a:gd name="connsiteY9" fmla="*/ 245289 h 2022446"/>
              <a:gd name="connsiteX10" fmla="*/ 1198621 w 1922509"/>
              <a:gd name="connsiteY10" fmla="*/ 748660 h 2022446"/>
              <a:gd name="connsiteX11" fmla="*/ 1347446 w 1922509"/>
              <a:gd name="connsiteY11" fmla="*/ 941254 h 2022446"/>
              <a:gd name="connsiteX12" fmla="*/ 1623210 w 1922509"/>
              <a:gd name="connsiteY12" fmla="*/ 993779 h 2022446"/>
              <a:gd name="connsiteX13" fmla="*/ 1294919 w 1922509"/>
              <a:gd name="connsiteY13" fmla="*/ 1584693 h 2022446"/>
              <a:gd name="connsiteX14" fmla="*/ 638338 w 1922509"/>
              <a:gd name="connsiteY14" fmla="*/ 753037 h 2022446"/>
              <a:gd name="connsiteX15" fmla="*/ 432179 w 1922509"/>
              <a:gd name="connsiteY15" fmla="*/ 541249 h 202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922509" h="2022446">
                <a:moveTo>
                  <a:pt x="0" y="975548"/>
                </a:moveTo>
                <a:cubicBezTo>
                  <a:pt x="291900" y="1090351"/>
                  <a:pt x="336538" y="1368665"/>
                  <a:pt x="467626" y="1624087"/>
                </a:cubicBezTo>
                <a:cubicBezTo>
                  <a:pt x="598714" y="1879509"/>
                  <a:pt x="774031" y="1987389"/>
                  <a:pt x="1036664" y="2018029"/>
                </a:cubicBezTo>
                <a:cubicBezTo>
                  <a:pt x="1299297" y="2048669"/>
                  <a:pt x="1592570" y="1921732"/>
                  <a:pt x="1780790" y="1580316"/>
                </a:cubicBezTo>
                <a:cubicBezTo>
                  <a:pt x="1907729" y="1352705"/>
                  <a:pt x="1877088" y="1072568"/>
                  <a:pt x="1824562" y="875597"/>
                </a:cubicBezTo>
                <a:cubicBezTo>
                  <a:pt x="1837694" y="862465"/>
                  <a:pt x="1850825" y="844957"/>
                  <a:pt x="1863957" y="827448"/>
                </a:cubicBezTo>
                <a:cubicBezTo>
                  <a:pt x="1973387" y="656740"/>
                  <a:pt x="1925238" y="424752"/>
                  <a:pt x="1754527" y="315323"/>
                </a:cubicBezTo>
                <a:lnTo>
                  <a:pt x="1308051" y="30809"/>
                </a:lnTo>
                <a:cubicBezTo>
                  <a:pt x="1264279" y="169"/>
                  <a:pt x="1202998" y="-8585"/>
                  <a:pt x="1150471" y="8924"/>
                </a:cubicBezTo>
                <a:cubicBezTo>
                  <a:pt x="1054173" y="39564"/>
                  <a:pt x="1001646" y="144615"/>
                  <a:pt x="1032287" y="245289"/>
                </a:cubicBezTo>
                <a:lnTo>
                  <a:pt x="1198621" y="748660"/>
                </a:lnTo>
                <a:cubicBezTo>
                  <a:pt x="1224884" y="827448"/>
                  <a:pt x="1277410" y="893105"/>
                  <a:pt x="1347446" y="941254"/>
                </a:cubicBezTo>
                <a:cubicBezTo>
                  <a:pt x="1434990" y="998156"/>
                  <a:pt x="1531289" y="1011288"/>
                  <a:pt x="1623210" y="993779"/>
                </a:cubicBezTo>
                <a:cubicBezTo>
                  <a:pt x="1618833" y="1212636"/>
                  <a:pt x="1548797" y="1484019"/>
                  <a:pt x="1294919" y="1584693"/>
                </a:cubicBezTo>
                <a:cubicBezTo>
                  <a:pt x="927233" y="1729138"/>
                  <a:pt x="782128" y="926944"/>
                  <a:pt x="638338" y="753037"/>
                </a:cubicBezTo>
                <a:cubicBezTo>
                  <a:pt x="494548" y="579130"/>
                  <a:pt x="653731" y="752798"/>
                  <a:pt x="432179" y="541249"/>
                </a:cubicBezTo>
              </a:path>
            </a:pathLst>
          </a:custGeom>
          <a:gradFill>
            <a:gsLst>
              <a:gs pos="79000">
                <a:schemeClr val="tx1"/>
              </a:gs>
              <a:gs pos="32000">
                <a:srgbClr val="3E3410"/>
              </a:gs>
            </a:gsLst>
            <a:lin ang="21594000" scaled="0"/>
          </a:gradFill>
          <a:ln w="54962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8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383848-95CD-7844-85E4-208D75654EB1}"/>
              </a:ext>
            </a:extLst>
          </p:cNvPr>
          <p:cNvSpPr txBox="1"/>
          <p:nvPr/>
        </p:nvSpPr>
        <p:spPr>
          <a:xfrm>
            <a:off x="3175542" y="4824577"/>
            <a:ext cx="5110373" cy="1598765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1000" b="1" dirty="0" err="1">
                <a:solidFill>
                  <a:srgbClr val="D17228"/>
                </a:solidFill>
                <a:latin typeface="American Typewriter Semibold" panose="02090604020004020304" pitchFamily="18" charset="77"/>
                <a:ea typeface="Apple Color Emoji" pitchFamily="2" charset="0"/>
                <a:cs typeface="Bierstadt" panose="020F0502020204030204" pitchFamily="34" charset="0"/>
              </a:rPr>
              <a:t>Py</a:t>
            </a:r>
            <a:r>
              <a:rPr lang="en-US" sz="11000" b="1" dirty="0" err="1">
                <a:solidFill>
                  <a:srgbClr val="0F4C7C"/>
                </a:solidFill>
                <a:latin typeface="American Typewriter Semibold" panose="02090604020004020304" pitchFamily="18" charset="77"/>
                <a:ea typeface="Apple Color Emoji" pitchFamily="2" charset="0"/>
                <a:cs typeface="Bierstadt" panose="020F0502020204030204" pitchFamily="34" charset="0"/>
              </a:rPr>
              <a:t>NWB</a:t>
            </a:r>
            <a:endParaRPr lang="en-US" sz="11000" b="1" dirty="0">
              <a:solidFill>
                <a:srgbClr val="0F4C7C"/>
              </a:solidFill>
              <a:latin typeface="American Typewriter Semibold" panose="02090604020004020304" pitchFamily="18" charset="77"/>
              <a:ea typeface="Apple Color Emoji" pitchFamily="2" charset="0"/>
              <a:cs typeface="Bierstadt" panose="020F050202020403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BC45AE6-0E05-0A4F-ABDB-3226332895F7}"/>
              </a:ext>
            </a:extLst>
          </p:cNvPr>
          <p:cNvSpPr/>
          <p:nvPr/>
        </p:nvSpPr>
        <p:spPr>
          <a:xfrm rot="848696">
            <a:off x="4351572" y="2012821"/>
            <a:ext cx="2751907" cy="2518278"/>
          </a:xfrm>
          <a:custGeom>
            <a:avLst/>
            <a:gdLst>
              <a:gd name="connsiteX0" fmla="*/ 3506554 w 3565106"/>
              <a:gd name="connsiteY0" fmla="*/ 827448 h 3262438"/>
              <a:gd name="connsiteX1" fmla="*/ 3397124 w 3565106"/>
              <a:gd name="connsiteY1" fmla="*/ 315323 h 3262438"/>
              <a:gd name="connsiteX2" fmla="*/ 2950648 w 3565106"/>
              <a:gd name="connsiteY2" fmla="*/ 30809 h 3262438"/>
              <a:gd name="connsiteX3" fmla="*/ 2793068 w 3565106"/>
              <a:gd name="connsiteY3" fmla="*/ 8924 h 3262438"/>
              <a:gd name="connsiteX4" fmla="*/ 2674884 w 3565106"/>
              <a:gd name="connsiteY4" fmla="*/ 245289 h 3262438"/>
              <a:gd name="connsiteX5" fmla="*/ 2841218 w 3565106"/>
              <a:gd name="connsiteY5" fmla="*/ 748660 h 3262438"/>
              <a:gd name="connsiteX6" fmla="*/ 2990043 w 3565106"/>
              <a:gd name="connsiteY6" fmla="*/ 941254 h 3262438"/>
              <a:gd name="connsiteX7" fmla="*/ 3265807 w 3565106"/>
              <a:gd name="connsiteY7" fmla="*/ 993779 h 3262438"/>
              <a:gd name="connsiteX8" fmla="*/ 2937516 w 3565106"/>
              <a:gd name="connsiteY8" fmla="*/ 1584693 h 3262438"/>
              <a:gd name="connsiteX9" fmla="*/ 2280935 w 3565106"/>
              <a:gd name="connsiteY9" fmla="*/ 753037 h 3262438"/>
              <a:gd name="connsiteX10" fmla="*/ 792682 w 3565106"/>
              <a:gd name="connsiteY10" fmla="*/ 840579 h 3262438"/>
              <a:gd name="connsiteX11" fmla="*/ 967771 w 3565106"/>
              <a:gd name="connsiteY11" fmla="*/ 1803550 h 3262438"/>
              <a:gd name="connsiteX12" fmla="*/ 1624353 w 3565106"/>
              <a:gd name="connsiteY12" fmla="*/ 2372577 h 3262438"/>
              <a:gd name="connsiteX13" fmla="*/ 1230404 w 3565106"/>
              <a:gd name="connsiteY13" fmla="*/ 2328806 h 3262438"/>
              <a:gd name="connsiteX14" fmla="*/ 446883 w 3565106"/>
              <a:gd name="connsiteY14" fmla="*/ 1755401 h 3262438"/>
              <a:gd name="connsiteX15" fmla="*/ 271794 w 3565106"/>
              <a:gd name="connsiteY15" fmla="*/ 2411972 h 3262438"/>
              <a:gd name="connsiteX16" fmla="*/ 665743 w 3565106"/>
              <a:gd name="connsiteY16" fmla="*/ 3024771 h 3262438"/>
              <a:gd name="connsiteX17" fmla="*/ 52933 w 3565106"/>
              <a:gd name="connsiteY17" fmla="*/ 3024771 h 3262438"/>
              <a:gd name="connsiteX18" fmla="*/ 22293 w 3565106"/>
              <a:gd name="connsiteY18" fmla="*/ 3103559 h 3262438"/>
              <a:gd name="connsiteX19" fmla="*/ 928376 w 3565106"/>
              <a:gd name="connsiteY19" fmla="*/ 3107936 h 3262438"/>
              <a:gd name="connsiteX20" fmla="*/ 578199 w 3565106"/>
              <a:gd name="connsiteY20" fmla="*/ 2320052 h 3262438"/>
              <a:gd name="connsiteX21" fmla="*/ 840832 w 3565106"/>
              <a:gd name="connsiteY21" fmla="*/ 2363823 h 3262438"/>
              <a:gd name="connsiteX22" fmla="*/ 1453641 w 3565106"/>
              <a:gd name="connsiteY22" fmla="*/ 3020394 h 3262438"/>
              <a:gd name="connsiteX23" fmla="*/ 2114600 w 3565106"/>
              <a:gd name="connsiteY23" fmla="*/ 2429480 h 3262438"/>
              <a:gd name="connsiteX24" fmla="*/ 1584958 w 3565106"/>
              <a:gd name="connsiteY24" fmla="*/ 1755401 h 3262438"/>
              <a:gd name="connsiteX25" fmla="*/ 1453641 w 3565106"/>
              <a:gd name="connsiteY25" fmla="*/ 1011288 h 3262438"/>
              <a:gd name="connsiteX26" fmla="*/ 2110223 w 3565106"/>
              <a:gd name="connsiteY26" fmla="*/ 1624087 h 3262438"/>
              <a:gd name="connsiteX27" fmla="*/ 2679261 w 3565106"/>
              <a:gd name="connsiteY27" fmla="*/ 2018029 h 3262438"/>
              <a:gd name="connsiteX28" fmla="*/ 3423387 w 3565106"/>
              <a:gd name="connsiteY28" fmla="*/ 1580316 h 3262438"/>
              <a:gd name="connsiteX29" fmla="*/ 3467159 w 3565106"/>
              <a:gd name="connsiteY29" fmla="*/ 875597 h 3262438"/>
              <a:gd name="connsiteX30" fmla="*/ 3506554 w 3565106"/>
              <a:gd name="connsiteY30" fmla="*/ 827448 h 326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565106" h="3262438">
                <a:moveTo>
                  <a:pt x="3506554" y="827448"/>
                </a:moveTo>
                <a:cubicBezTo>
                  <a:pt x="3615984" y="656740"/>
                  <a:pt x="3567835" y="424752"/>
                  <a:pt x="3397124" y="315323"/>
                </a:cubicBezTo>
                <a:lnTo>
                  <a:pt x="2950648" y="30809"/>
                </a:lnTo>
                <a:cubicBezTo>
                  <a:pt x="2906876" y="169"/>
                  <a:pt x="2845595" y="-8585"/>
                  <a:pt x="2793068" y="8924"/>
                </a:cubicBezTo>
                <a:cubicBezTo>
                  <a:pt x="2696770" y="39564"/>
                  <a:pt x="2644243" y="144615"/>
                  <a:pt x="2674884" y="245289"/>
                </a:cubicBezTo>
                <a:lnTo>
                  <a:pt x="2841218" y="748660"/>
                </a:lnTo>
                <a:cubicBezTo>
                  <a:pt x="2867481" y="827448"/>
                  <a:pt x="2920007" y="893105"/>
                  <a:pt x="2990043" y="941254"/>
                </a:cubicBezTo>
                <a:cubicBezTo>
                  <a:pt x="3077587" y="998156"/>
                  <a:pt x="3173886" y="1011288"/>
                  <a:pt x="3265807" y="993779"/>
                </a:cubicBezTo>
                <a:cubicBezTo>
                  <a:pt x="3261430" y="1212636"/>
                  <a:pt x="3191394" y="1484019"/>
                  <a:pt x="2937516" y="1584693"/>
                </a:cubicBezTo>
                <a:cubicBezTo>
                  <a:pt x="2569830" y="1729138"/>
                  <a:pt x="2552322" y="1313310"/>
                  <a:pt x="2280935" y="753037"/>
                </a:cubicBezTo>
                <a:cubicBezTo>
                  <a:pt x="2009547" y="192763"/>
                  <a:pt x="1002789" y="363472"/>
                  <a:pt x="792682" y="840579"/>
                </a:cubicBezTo>
                <a:cubicBezTo>
                  <a:pt x="565067" y="1357082"/>
                  <a:pt x="858341" y="1663481"/>
                  <a:pt x="967771" y="1803550"/>
                </a:cubicBezTo>
                <a:cubicBezTo>
                  <a:pt x="1077201" y="1943618"/>
                  <a:pt x="1523677" y="2219378"/>
                  <a:pt x="1624353" y="2372577"/>
                </a:cubicBezTo>
                <a:cubicBezTo>
                  <a:pt x="1725029" y="2525777"/>
                  <a:pt x="1532431" y="2801537"/>
                  <a:pt x="1230404" y="2328806"/>
                </a:cubicBezTo>
                <a:cubicBezTo>
                  <a:pt x="928376" y="1856075"/>
                  <a:pt x="683252" y="1676613"/>
                  <a:pt x="446883" y="1755401"/>
                </a:cubicBezTo>
                <a:cubicBezTo>
                  <a:pt x="210513" y="1834190"/>
                  <a:pt x="162364" y="2105572"/>
                  <a:pt x="271794" y="2411972"/>
                </a:cubicBezTo>
                <a:cubicBezTo>
                  <a:pt x="381224" y="2718371"/>
                  <a:pt x="792682" y="2924097"/>
                  <a:pt x="665743" y="3024771"/>
                </a:cubicBezTo>
                <a:cubicBezTo>
                  <a:pt x="595708" y="3081674"/>
                  <a:pt x="241154" y="3068542"/>
                  <a:pt x="52933" y="3024771"/>
                </a:cubicBezTo>
                <a:cubicBezTo>
                  <a:pt x="4784" y="3011639"/>
                  <a:pt x="-21479" y="3081674"/>
                  <a:pt x="22293" y="3103559"/>
                </a:cubicBezTo>
                <a:cubicBezTo>
                  <a:pt x="263040" y="3243628"/>
                  <a:pt x="792682" y="3374942"/>
                  <a:pt x="928376" y="3107936"/>
                </a:cubicBezTo>
                <a:cubicBezTo>
                  <a:pt x="1103464" y="2770897"/>
                  <a:pt x="731401" y="2705240"/>
                  <a:pt x="578199" y="2320052"/>
                </a:cubicBezTo>
                <a:cubicBezTo>
                  <a:pt x="424997" y="1934864"/>
                  <a:pt x="727024" y="2201869"/>
                  <a:pt x="840832" y="2363823"/>
                </a:cubicBezTo>
                <a:cubicBezTo>
                  <a:pt x="954639" y="2525777"/>
                  <a:pt x="1164745" y="2915342"/>
                  <a:pt x="1453641" y="3020394"/>
                </a:cubicBezTo>
                <a:cubicBezTo>
                  <a:pt x="1742537" y="3125445"/>
                  <a:pt x="2092714" y="2801537"/>
                  <a:pt x="2114600" y="2429480"/>
                </a:cubicBezTo>
                <a:cubicBezTo>
                  <a:pt x="2136486" y="2057424"/>
                  <a:pt x="1790687" y="1921732"/>
                  <a:pt x="1584958" y="1755401"/>
                </a:cubicBezTo>
                <a:cubicBezTo>
                  <a:pt x="1379229" y="1589070"/>
                  <a:pt x="1099087" y="1203882"/>
                  <a:pt x="1453641" y="1011288"/>
                </a:cubicBezTo>
                <a:cubicBezTo>
                  <a:pt x="1808195" y="818694"/>
                  <a:pt x="2018302" y="1413984"/>
                  <a:pt x="2110223" y="1624087"/>
                </a:cubicBezTo>
                <a:cubicBezTo>
                  <a:pt x="2202145" y="1834190"/>
                  <a:pt x="2416628" y="1987389"/>
                  <a:pt x="2679261" y="2018029"/>
                </a:cubicBezTo>
                <a:cubicBezTo>
                  <a:pt x="2941894" y="2048669"/>
                  <a:pt x="3235167" y="1921732"/>
                  <a:pt x="3423387" y="1580316"/>
                </a:cubicBezTo>
                <a:cubicBezTo>
                  <a:pt x="3550326" y="1352705"/>
                  <a:pt x="3519685" y="1072568"/>
                  <a:pt x="3467159" y="875597"/>
                </a:cubicBezTo>
                <a:cubicBezTo>
                  <a:pt x="3480291" y="862465"/>
                  <a:pt x="3493422" y="844957"/>
                  <a:pt x="3506554" y="827448"/>
                </a:cubicBezTo>
                <a:close/>
              </a:path>
            </a:pathLst>
          </a:custGeom>
          <a:gradFill flip="none" rotWithShape="1">
            <a:gsLst>
              <a:gs pos="16000">
                <a:srgbClr val="FFD442"/>
              </a:gs>
              <a:gs pos="56000">
                <a:srgbClr val="3E3410"/>
              </a:gs>
            </a:gsLst>
            <a:lin ang="0" scaled="0"/>
            <a:tileRect/>
          </a:gradFill>
          <a:ln w="3492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2CA0C5AD-C9AF-4744-910B-060C21D60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456" y="627782"/>
            <a:ext cx="5308600" cy="4419600"/>
          </a:xfrm>
          <a:prstGeom prst="rect">
            <a:avLst/>
          </a:prstGeom>
          <a:ln w="47625">
            <a:noFill/>
          </a:ln>
          <a:effectLst/>
        </p:spPr>
      </p:pic>
      <p:sp>
        <p:nvSpPr>
          <p:cNvPr id="4" name="Freeform 3">
            <a:extLst>
              <a:ext uri="{FF2B5EF4-FFF2-40B4-BE49-F238E27FC236}">
                <a16:creationId xmlns:a16="http://schemas.microsoft.com/office/drawing/2014/main" id="{04535F29-E049-EE45-BE06-3586B515D041}"/>
              </a:ext>
            </a:extLst>
          </p:cNvPr>
          <p:cNvSpPr/>
          <p:nvPr/>
        </p:nvSpPr>
        <p:spPr>
          <a:xfrm rot="848696">
            <a:off x="6518547" y="2021354"/>
            <a:ext cx="260165" cy="260161"/>
          </a:xfrm>
          <a:custGeom>
            <a:avLst/>
            <a:gdLst>
              <a:gd name="connsiteX0" fmla="*/ 43772 w 337045"/>
              <a:gd name="connsiteY0" fmla="*/ 218857 h 337039"/>
              <a:gd name="connsiteX1" fmla="*/ 157580 w 337045"/>
              <a:gd name="connsiteY1" fmla="*/ 218857 h 337039"/>
              <a:gd name="connsiteX2" fmla="*/ 275765 w 337045"/>
              <a:gd name="connsiteY2" fmla="*/ 337040 h 337039"/>
              <a:gd name="connsiteX3" fmla="*/ 337045 w 337045"/>
              <a:gd name="connsiteY3" fmla="*/ 275760 h 337039"/>
              <a:gd name="connsiteX4" fmla="*/ 218861 w 337045"/>
              <a:gd name="connsiteY4" fmla="*/ 157577 h 337039"/>
              <a:gd name="connsiteX5" fmla="*/ 218861 w 337045"/>
              <a:gd name="connsiteY5" fmla="*/ 43771 h 337039"/>
              <a:gd name="connsiteX6" fmla="*/ 175088 w 337045"/>
              <a:gd name="connsiteY6" fmla="*/ 0 h 337039"/>
              <a:gd name="connsiteX7" fmla="*/ 131316 w 337045"/>
              <a:gd name="connsiteY7" fmla="*/ 43771 h 337039"/>
              <a:gd name="connsiteX8" fmla="*/ 131316 w 337045"/>
              <a:gd name="connsiteY8" fmla="*/ 131314 h 337039"/>
              <a:gd name="connsiteX9" fmla="*/ 43772 w 337045"/>
              <a:gd name="connsiteY9" fmla="*/ 131314 h 337039"/>
              <a:gd name="connsiteX10" fmla="*/ 0 w 337045"/>
              <a:gd name="connsiteY10" fmla="*/ 175085 h 337039"/>
              <a:gd name="connsiteX11" fmla="*/ 43772 w 337045"/>
              <a:gd name="connsiteY11" fmla="*/ 218857 h 33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7045" h="337039">
                <a:moveTo>
                  <a:pt x="43772" y="218857"/>
                </a:moveTo>
                <a:lnTo>
                  <a:pt x="157580" y="218857"/>
                </a:lnTo>
                <a:lnTo>
                  <a:pt x="275765" y="337040"/>
                </a:lnTo>
                <a:lnTo>
                  <a:pt x="337045" y="275760"/>
                </a:lnTo>
                <a:lnTo>
                  <a:pt x="218861" y="157577"/>
                </a:lnTo>
                <a:lnTo>
                  <a:pt x="218861" y="43771"/>
                </a:lnTo>
                <a:cubicBezTo>
                  <a:pt x="218861" y="17509"/>
                  <a:pt x="201352" y="0"/>
                  <a:pt x="175088" y="0"/>
                </a:cubicBezTo>
                <a:cubicBezTo>
                  <a:pt x="148825" y="0"/>
                  <a:pt x="131316" y="17509"/>
                  <a:pt x="131316" y="43771"/>
                </a:cubicBezTo>
                <a:lnTo>
                  <a:pt x="131316" y="131314"/>
                </a:lnTo>
                <a:lnTo>
                  <a:pt x="43772" y="131314"/>
                </a:lnTo>
                <a:cubicBezTo>
                  <a:pt x="17509" y="131314"/>
                  <a:pt x="0" y="148823"/>
                  <a:pt x="0" y="175085"/>
                </a:cubicBezTo>
                <a:cubicBezTo>
                  <a:pt x="0" y="201348"/>
                  <a:pt x="17509" y="218857"/>
                  <a:pt x="43772" y="218857"/>
                </a:cubicBezTo>
                <a:close/>
              </a:path>
            </a:pathLst>
          </a:custGeom>
          <a:solidFill>
            <a:schemeClr val="tx1"/>
          </a:solidFill>
          <a:ln w="3492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1500BBD2-5DCD-2D46-805E-E0E1676C35CC}"/>
              </a:ext>
            </a:extLst>
          </p:cNvPr>
          <p:cNvSpPr>
            <a:spLocks noChangeAspect="1"/>
          </p:cNvSpPr>
          <p:nvPr/>
        </p:nvSpPr>
        <p:spPr>
          <a:xfrm rot="848696">
            <a:off x="6074138" y="2226411"/>
            <a:ext cx="1121790" cy="1559414"/>
          </a:xfrm>
          <a:custGeom>
            <a:avLst/>
            <a:gdLst>
              <a:gd name="connsiteX0" fmla="*/ 3506554 w 3565106"/>
              <a:gd name="connsiteY0" fmla="*/ 827448 h 3262438"/>
              <a:gd name="connsiteX1" fmla="*/ 3397124 w 3565106"/>
              <a:gd name="connsiteY1" fmla="*/ 315323 h 3262438"/>
              <a:gd name="connsiteX2" fmla="*/ 2950648 w 3565106"/>
              <a:gd name="connsiteY2" fmla="*/ 30809 h 3262438"/>
              <a:gd name="connsiteX3" fmla="*/ 2793068 w 3565106"/>
              <a:gd name="connsiteY3" fmla="*/ 8924 h 3262438"/>
              <a:gd name="connsiteX4" fmla="*/ 2674884 w 3565106"/>
              <a:gd name="connsiteY4" fmla="*/ 245289 h 3262438"/>
              <a:gd name="connsiteX5" fmla="*/ 2841218 w 3565106"/>
              <a:gd name="connsiteY5" fmla="*/ 748660 h 3262438"/>
              <a:gd name="connsiteX6" fmla="*/ 2990043 w 3565106"/>
              <a:gd name="connsiteY6" fmla="*/ 941254 h 3262438"/>
              <a:gd name="connsiteX7" fmla="*/ 3265807 w 3565106"/>
              <a:gd name="connsiteY7" fmla="*/ 993779 h 3262438"/>
              <a:gd name="connsiteX8" fmla="*/ 2937516 w 3565106"/>
              <a:gd name="connsiteY8" fmla="*/ 1584693 h 3262438"/>
              <a:gd name="connsiteX9" fmla="*/ 2280935 w 3565106"/>
              <a:gd name="connsiteY9" fmla="*/ 753037 h 3262438"/>
              <a:gd name="connsiteX10" fmla="*/ 792682 w 3565106"/>
              <a:gd name="connsiteY10" fmla="*/ 840579 h 3262438"/>
              <a:gd name="connsiteX11" fmla="*/ 967771 w 3565106"/>
              <a:gd name="connsiteY11" fmla="*/ 1803550 h 3262438"/>
              <a:gd name="connsiteX12" fmla="*/ 1624353 w 3565106"/>
              <a:gd name="connsiteY12" fmla="*/ 2372577 h 3262438"/>
              <a:gd name="connsiteX13" fmla="*/ 1230404 w 3565106"/>
              <a:gd name="connsiteY13" fmla="*/ 2328806 h 3262438"/>
              <a:gd name="connsiteX14" fmla="*/ 446883 w 3565106"/>
              <a:gd name="connsiteY14" fmla="*/ 1755401 h 3262438"/>
              <a:gd name="connsiteX15" fmla="*/ 271794 w 3565106"/>
              <a:gd name="connsiteY15" fmla="*/ 2411972 h 3262438"/>
              <a:gd name="connsiteX16" fmla="*/ 665743 w 3565106"/>
              <a:gd name="connsiteY16" fmla="*/ 3024771 h 3262438"/>
              <a:gd name="connsiteX17" fmla="*/ 52933 w 3565106"/>
              <a:gd name="connsiteY17" fmla="*/ 3024771 h 3262438"/>
              <a:gd name="connsiteX18" fmla="*/ 22293 w 3565106"/>
              <a:gd name="connsiteY18" fmla="*/ 3103559 h 3262438"/>
              <a:gd name="connsiteX19" fmla="*/ 928376 w 3565106"/>
              <a:gd name="connsiteY19" fmla="*/ 3107936 h 3262438"/>
              <a:gd name="connsiteX20" fmla="*/ 578199 w 3565106"/>
              <a:gd name="connsiteY20" fmla="*/ 2320052 h 3262438"/>
              <a:gd name="connsiteX21" fmla="*/ 840832 w 3565106"/>
              <a:gd name="connsiteY21" fmla="*/ 2363823 h 3262438"/>
              <a:gd name="connsiteX22" fmla="*/ 1453641 w 3565106"/>
              <a:gd name="connsiteY22" fmla="*/ 3020394 h 3262438"/>
              <a:gd name="connsiteX23" fmla="*/ 2114600 w 3565106"/>
              <a:gd name="connsiteY23" fmla="*/ 2429480 h 3262438"/>
              <a:gd name="connsiteX24" fmla="*/ 1584958 w 3565106"/>
              <a:gd name="connsiteY24" fmla="*/ 1755401 h 3262438"/>
              <a:gd name="connsiteX25" fmla="*/ 1453641 w 3565106"/>
              <a:gd name="connsiteY25" fmla="*/ 1011288 h 3262438"/>
              <a:gd name="connsiteX26" fmla="*/ 2110223 w 3565106"/>
              <a:gd name="connsiteY26" fmla="*/ 1624087 h 3262438"/>
              <a:gd name="connsiteX27" fmla="*/ 2679261 w 3565106"/>
              <a:gd name="connsiteY27" fmla="*/ 2018029 h 3262438"/>
              <a:gd name="connsiteX28" fmla="*/ 3423387 w 3565106"/>
              <a:gd name="connsiteY28" fmla="*/ 1580316 h 3262438"/>
              <a:gd name="connsiteX29" fmla="*/ 3467159 w 3565106"/>
              <a:gd name="connsiteY29" fmla="*/ 875597 h 3262438"/>
              <a:gd name="connsiteX30" fmla="*/ 3506554 w 3565106"/>
              <a:gd name="connsiteY30" fmla="*/ 827448 h 3262438"/>
              <a:gd name="connsiteX0" fmla="*/ 3506554 w 3565106"/>
              <a:gd name="connsiteY0" fmla="*/ 827448 h 3262438"/>
              <a:gd name="connsiteX1" fmla="*/ 3397124 w 3565106"/>
              <a:gd name="connsiteY1" fmla="*/ 315323 h 3262438"/>
              <a:gd name="connsiteX2" fmla="*/ 2950648 w 3565106"/>
              <a:gd name="connsiteY2" fmla="*/ 30809 h 3262438"/>
              <a:gd name="connsiteX3" fmla="*/ 2793068 w 3565106"/>
              <a:gd name="connsiteY3" fmla="*/ 8924 h 3262438"/>
              <a:gd name="connsiteX4" fmla="*/ 2674884 w 3565106"/>
              <a:gd name="connsiteY4" fmla="*/ 245289 h 3262438"/>
              <a:gd name="connsiteX5" fmla="*/ 2841218 w 3565106"/>
              <a:gd name="connsiteY5" fmla="*/ 748660 h 3262438"/>
              <a:gd name="connsiteX6" fmla="*/ 2990043 w 3565106"/>
              <a:gd name="connsiteY6" fmla="*/ 941254 h 3262438"/>
              <a:gd name="connsiteX7" fmla="*/ 3265807 w 3565106"/>
              <a:gd name="connsiteY7" fmla="*/ 993779 h 3262438"/>
              <a:gd name="connsiteX8" fmla="*/ 2937516 w 3565106"/>
              <a:gd name="connsiteY8" fmla="*/ 1584693 h 3262438"/>
              <a:gd name="connsiteX9" fmla="*/ 2280935 w 3565106"/>
              <a:gd name="connsiteY9" fmla="*/ 753037 h 3262438"/>
              <a:gd name="connsiteX10" fmla="*/ 792682 w 3565106"/>
              <a:gd name="connsiteY10" fmla="*/ 840579 h 3262438"/>
              <a:gd name="connsiteX11" fmla="*/ 1624353 w 3565106"/>
              <a:gd name="connsiteY11" fmla="*/ 2372577 h 3262438"/>
              <a:gd name="connsiteX12" fmla="*/ 1230404 w 3565106"/>
              <a:gd name="connsiteY12" fmla="*/ 2328806 h 3262438"/>
              <a:gd name="connsiteX13" fmla="*/ 446883 w 3565106"/>
              <a:gd name="connsiteY13" fmla="*/ 1755401 h 3262438"/>
              <a:gd name="connsiteX14" fmla="*/ 271794 w 3565106"/>
              <a:gd name="connsiteY14" fmla="*/ 2411972 h 3262438"/>
              <a:gd name="connsiteX15" fmla="*/ 665743 w 3565106"/>
              <a:gd name="connsiteY15" fmla="*/ 3024771 h 3262438"/>
              <a:gd name="connsiteX16" fmla="*/ 52933 w 3565106"/>
              <a:gd name="connsiteY16" fmla="*/ 3024771 h 3262438"/>
              <a:gd name="connsiteX17" fmla="*/ 22293 w 3565106"/>
              <a:gd name="connsiteY17" fmla="*/ 3103559 h 3262438"/>
              <a:gd name="connsiteX18" fmla="*/ 928376 w 3565106"/>
              <a:gd name="connsiteY18" fmla="*/ 3107936 h 3262438"/>
              <a:gd name="connsiteX19" fmla="*/ 578199 w 3565106"/>
              <a:gd name="connsiteY19" fmla="*/ 2320052 h 3262438"/>
              <a:gd name="connsiteX20" fmla="*/ 840832 w 3565106"/>
              <a:gd name="connsiteY20" fmla="*/ 2363823 h 3262438"/>
              <a:gd name="connsiteX21" fmla="*/ 1453641 w 3565106"/>
              <a:gd name="connsiteY21" fmla="*/ 3020394 h 3262438"/>
              <a:gd name="connsiteX22" fmla="*/ 2114600 w 3565106"/>
              <a:gd name="connsiteY22" fmla="*/ 2429480 h 3262438"/>
              <a:gd name="connsiteX23" fmla="*/ 1584958 w 3565106"/>
              <a:gd name="connsiteY23" fmla="*/ 1755401 h 3262438"/>
              <a:gd name="connsiteX24" fmla="*/ 1453641 w 3565106"/>
              <a:gd name="connsiteY24" fmla="*/ 1011288 h 3262438"/>
              <a:gd name="connsiteX25" fmla="*/ 2110223 w 3565106"/>
              <a:gd name="connsiteY25" fmla="*/ 1624087 h 3262438"/>
              <a:gd name="connsiteX26" fmla="*/ 2679261 w 3565106"/>
              <a:gd name="connsiteY26" fmla="*/ 2018029 h 3262438"/>
              <a:gd name="connsiteX27" fmla="*/ 3423387 w 3565106"/>
              <a:gd name="connsiteY27" fmla="*/ 1580316 h 3262438"/>
              <a:gd name="connsiteX28" fmla="*/ 3467159 w 3565106"/>
              <a:gd name="connsiteY28" fmla="*/ 875597 h 3262438"/>
              <a:gd name="connsiteX29" fmla="*/ 3506554 w 3565106"/>
              <a:gd name="connsiteY29" fmla="*/ 827448 h 3262438"/>
              <a:gd name="connsiteX0" fmla="*/ 3506554 w 3565106"/>
              <a:gd name="connsiteY0" fmla="*/ 827448 h 3262438"/>
              <a:gd name="connsiteX1" fmla="*/ 3397124 w 3565106"/>
              <a:gd name="connsiteY1" fmla="*/ 315323 h 3262438"/>
              <a:gd name="connsiteX2" fmla="*/ 2950648 w 3565106"/>
              <a:gd name="connsiteY2" fmla="*/ 30809 h 3262438"/>
              <a:gd name="connsiteX3" fmla="*/ 2793068 w 3565106"/>
              <a:gd name="connsiteY3" fmla="*/ 8924 h 3262438"/>
              <a:gd name="connsiteX4" fmla="*/ 2674884 w 3565106"/>
              <a:gd name="connsiteY4" fmla="*/ 245289 h 3262438"/>
              <a:gd name="connsiteX5" fmla="*/ 2841218 w 3565106"/>
              <a:gd name="connsiteY5" fmla="*/ 748660 h 3262438"/>
              <a:gd name="connsiteX6" fmla="*/ 2990043 w 3565106"/>
              <a:gd name="connsiteY6" fmla="*/ 941254 h 3262438"/>
              <a:gd name="connsiteX7" fmla="*/ 3265807 w 3565106"/>
              <a:gd name="connsiteY7" fmla="*/ 993779 h 3262438"/>
              <a:gd name="connsiteX8" fmla="*/ 2937516 w 3565106"/>
              <a:gd name="connsiteY8" fmla="*/ 1584693 h 3262438"/>
              <a:gd name="connsiteX9" fmla="*/ 2280935 w 3565106"/>
              <a:gd name="connsiteY9" fmla="*/ 753037 h 3262438"/>
              <a:gd name="connsiteX10" fmla="*/ 792682 w 3565106"/>
              <a:gd name="connsiteY10" fmla="*/ 840579 h 3262438"/>
              <a:gd name="connsiteX11" fmla="*/ 1230404 w 3565106"/>
              <a:gd name="connsiteY11" fmla="*/ 2328806 h 3262438"/>
              <a:gd name="connsiteX12" fmla="*/ 446883 w 3565106"/>
              <a:gd name="connsiteY12" fmla="*/ 1755401 h 3262438"/>
              <a:gd name="connsiteX13" fmla="*/ 271794 w 3565106"/>
              <a:gd name="connsiteY13" fmla="*/ 2411972 h 3262438"/>
              <a:gd name="connsiteX14" fmla="*/ 665743 w 3565106"/>
              <a:gd name="connsiteY14" fmla="*/ 3024771 h 3262438"/>
              <a:gd name="connsiteX15" fmla="*/ 52933 w 3565106"/>
              <a:gd name="connsiteY15" fmla="*/ 3024771 h 3262438"/>
              <a:gd name="connsiteX16" fmla="*/ 22293 w 3565106"/>
              <a:gd name="connsiteY16" fmla="*/ 3103559 h 3262438"/>
              <a:gd name="connsiteX17" fmla="*/ 928376 w 3565106"/>
              <a:gd name="connsiteY17" fmla="*/ 3107936 h 3262438"/>
              <a:gd name="connsiteX18" fmla="*/ 578199 w 3565106"/>
              <a:gd name="connsiteY18" fmla="*/ 2320052 h 3262438"/>
              <a:gd name="connsiteX19" fmla="*/ 840832 w 3565106"/>
              <a:gd name="connsiteY19" fmla="*/ 2363823 h 3262438"/>
              <a:gd name="connsiteX20" fmla="*/ 1453641 w 3565106"/>
              <a:gd name="connsiteY20" fmla="*/ 3020394 h 3262438"/>
              <a:gd name="connsiteX21" fmla="*/ 2114600 w 3565106"/>
              <a:gd name="connsiteY21" fmla="*/ 2429480 h 3262438"/>
              <a:gd name="connsiteX22" fmla="*/ 1584958 w 3565106"/>
              <a:gd name="connsiteY22" fmla="*/ 1755401 h 3262438"/>
              <a:gd name="connsiteX23" fmla="*/ 1453641 w 3565106"/>
              <a:gd name="connsiteY23" fmla="*/ 1011288 h 3262438"/>
              <a:gd name="connsiteX24" fmla="*/ 2110223 w 3565106"/>
              <a:gd name="connsiteY24" fmla="*/ 1624087 h 3262438"/>
              <a:gd name="connsiteX25" fmla="*/ 2679261 w 3565106"/>
              <a:gd name="connsiteY25" fmla="*/ 2018029 h 3262438"/>
              <a:gd name="connsiteX26" fmla="*/ 3423387 w 3565106"/>
              <a:gd name="connsiteY26" fmla="*/ 1580316 h 3262438"/>
              <a:gd name="connsiteX27" fmla="*/ 3467159 w 3565106"/>
              <a:gd name="connsiteY27" fmla="*/ 875597 h 3262438"/>
              <a:gd name="connsiteX28" fmla="*/ 3506554 w 3565106"/>
              <a:gd name="connsiteY28" fmla="*/ 827448 h 3262438"/>
              <a:gd name="connsiteX0" fmla="*/ 3506554 w 3565106"/>
              <a:gd name="connsiteY0" fmla="*/ 827448 h 3262438"/>
              <a:gd name="connsiteX1" fmla="*/ 3397124 w 3565106"/>
              <a:gd name="connsiteY1" fmla="*/ 315323 h 3262438"/>
              <a:gd name="connsiteX2" fmla="*/ 2950648 w 3565106"/>
              <a:gd name="connsiteY2" fmla="*/ 30809 h 3262438"/>
              <a:gd name="connsiteX3" fmla="*/ 2793068 w 3565106"/>
              <a:gd name="connsiteY3" fmla="*/ 8924 h 3262438"/>
              <a:gd name="connsiteX4" fmla="*/ 2674884 w 3565106"/>
              <a:gd name="connsiteY4" fmla="*/ 245289 h 3262438"/>
              <a:gd name="connsiteX5" fmla="*/ 2841218 w 3565106"/>
              <a:gd name="connsiteY5" fmla="*/ 748660 h 3262438"/>
              <a:gd name="connsiteX6" fmla="*/ 2990043 w 3565106"/>
              <a:gd name="connsiteY6" fmla="*/ 941254 h 3262438"/>
              <a:gd name="connsiteX7" fmla="*/ 3265807 w 3565106"/>
              <a:gd name="connsiteY7" fmla="*/ 993779 h 3262438"/>
              <a:gd name="connsiteX8" fmla="*/ 2937516 w 3565106"/>
              <a:gd name="connsiteY8" fmla="*/ 1584693 h 3262438"/>
              <a:gd name="connsiteX9" fmla="*/ 2280935 w 3565106"/>
              <a:gd name="connsiteY9" fmla="*/ 753037 h 3262438"/>
              <a:gd name="connsiteX10" fmla="*/ 792682 w 3565106"/>
              <a:gd name="connsiteY10" fmla="*/ 840579 h 3262438"/>
              <a:gd name="connsiteX11" fmla="*/ 1230404 w 3565106"/>
              <a:gd name="connsiteY11" fmla="*/ 2328806 h 3262438"/>
              <a:gd name="connsiteX12" fmla="*/ 446883 w 3565106"/>
              <a:gd name="connsiteY12" fmla="*/ 1755401 h 3262438"/>
              <a:gd name="connsiteX13" fmla="*/ 271794 w 3565106"/>
              <a:gd name="connsiteY13" fmla="*/ 2411972 h 3262438"/>
              <a:gd name="connsiteX14" fmla="*/ 665743 w 3565106"/>
              <a:gd name="connsiteY14" fmla="*/ 3024771 h 3262438"/>
              <a:gd name="connsiteX15" fmla="*/ 52933 w 3565106"/>
              <a:gd name="connsiteY15" fmla="*/ 3024771 h 3262438"/>
              <a:gd name="connsiteX16" fmla="*/ 22293 w 3565106"/>
              <a:gd name="connsiteY16" fmla="*/ 3103559 h 3262438"/>
              <a:gd name="connsiteX17" fmla="*/ 928376 w 3565106"/>
              <a:gd name="connsiteY17" fmla="*/ 3107936 h 3262438"/>
              <a:gd name="connsiteX18" fmla="*/ 578199 w 3565106"/>
              <a:gd name="connsiteY18" fmla="*/ 2320052 h 3262438"/>
              <a:gd name="connsiteX19" fmla="*/ 840832 w 3565106"/>
              <a:gd name="connsiteY19" fmla="*/ 2363823 h 3262438"/>
              <a:gd name="connsiteX20" fmla="*/ 1453641 w 3565106"/>
              <a:gd name="connsiteY20" fmla="*/ 3020394 h 3262438"/>
              <a:gd name="connsiteX21" fmla="*/ 1584958 w 3565106"/>
              <a:gd name="connsiteY21" fmla="*/ 1755401 h 3262438"/>
              <a:gd name="connsiteX22" fmla="*/ 1453641 w 3565106"/>
              <a:gd name="connsiteY22" fmla="*/ 1011288 h 3262438"/>
              <a:gd name="connsiteX23" fmla="*/ 2110223 w 3565106"/>
              <a:gd name="connsiteY23" fmla="*/ 1624087 h 3262438"/>
              <a:gd name="connsiteX24" fmla="*/ 2679261 w 3565106"/>
              <a:gd name="connsiteY24" fmla="*/ 2018029 h 3262438"/>
              <a:gd name="connsiteX25" fmla="*/ 3423387 w 3565106"/>
              <a:gd name="connsiteY25" fmla="*/ 1580316 h 3262438"/>
              <a:gd name="connsiteX26" fmla="*/ 3467159 w 3565106"/>
              <a:gd name="connsiteY26" fmla="*/ 875597 h 3262438"/>
              <a:gd name="connsiteX27" fmla="*/ 3506554 w 3565106"/>
              <a:gd name="connsiteY27" fmla="*/ 827448 h 3262438"/>
              <a:gd name="connsiteX0" fmla="*/ 3453621 w 3512173"/>
              <a:gd name="connsiteY0" fmla="*/ 827448 h 3146534"/>
              <a:gd name="connsiteX1" fmla="*/ 3344191 w 3512173"/>
              <a:gd name="connsiteY1" fmla="*/ 315323 h 3146534"/>
              <a:gd name="connsiteX2" fmla="*/ 2897715 w 3512173"/>
              <a:gd name="connsiteY2" fmla="*/ 30809 h 3146534"/>
              <a:gd name="connsiteX3" fmla="*/ 2740135 w 3512173"/>
              <a:gd name="connsiteY3" fmla="*/ 8924 h 3146534"/>
              <a:gd name="connsiteX4" fmla="*/ 2621951 w 3512173"/>
              <a:gd name="connsiteY4" fmla="*/ 245289 h 3146534"/>
              <a:gd name="connsiteX5" fmla="*/ 2788285 w 3512173"/>
              <a:gd name="connsiteY5" fmla="*/ 748660 h 3146534"/>
              <a:gd name="connsiteX6" fmla="*/ 2937110 w 3512173"/>
              <a:gd name="connsiteY6" fmla="*/ 941254 h 3146534"/>
              <a:gd name="connsiteX7" fmla="*/ 3212874 w 3512173"/>
              <a:gd name="connsiteY7" fmla="*/ 993779 h 3146534"/>
              <a:gd name="connsiteX8" fmla="*/ 2884583 w 3512173"/>
              <a:gd name="connsiteY8" fmla="*/ 1584693 h 3146534"/>
              <a:gd name="connsiteX9" fmla="*/ 2228002 w 3512173"/>
              <a:gd name="connsiteY9" fmla="*/ 753037 h 3146534"/>
              <a:gd name="connsiteX10" fmla="*/ 739749 w 3512173"/>
              <a:gd name="connsiteY10" fmla="*/ 840579 h 3146534"/>
              <a:gd name="connsiteX11" fmla="*/ 1177471 w 3512173"/>
              <a:gd name="connsiteY11" fmla="*/ 2328806 h 3146534"/>
              <a:gd name="connsiteX12" fmla="*/ 393950 w 3512173"/>
              <a:gd name="connsiteY12" fmla="*/ 1755401 h 3146534"/>
              <a:gd name="connsiteX13" fmla="*/ 218861 w 3512173"/>
              <a:gd name="connsiteY13" fmla="*/ 2411972 h 3146534"/>
              <a:gd name="connsiteX14" fmla="*/ 612810 w 3512173"/>
              <a:gd name="connsiteY14" fmla="*/ 3024771 h 3146534"/>
              <a:gd name="connsiteX15" fmla="*/ 0 w 3512173"/>
              <a:gd name="connsiteY15" fmla="*/ 3024771 h 3146534"/>
              <a:gd name="connsiteX16" fmla="*/ 875443 w 3512173"/>
              <a:gd name="connsiteY16" fmla="*/ 3107936 h 3146534"/>
              <a:gd name="connsiteX17" fmla="*/ 525266 w 3512173"/>
              <a:gd name="connsiteY17" fmla="*/ 2320052 h 3146534"/>
              <a:gd name="connsiteX18" fmla="*/ 787899 w 3512173"/>
              <a:gd name="connsiteY18" fmla="*/ 2363823 h 3146534"/>
              <a:gd name="connsiteX19" fmla="*/ 1400708 w 3512173"/>
              <a:gd name="connsiteY19" fmla="*/ 3020394 h 3146534"/>
              <a:gd name="connsiteX20" fmla="*/ 1532025 w 3512173"/>
              <a:gd name="connsiteY20" fmla="*/ 1755401 h 3146534"/>
              <a:gd name="connsiteX21" fmla="*/ 1400708 w 3512173"/>
              <a:gd name="connsiteY21" fmla="*/ 1011288 h 3146534"/>
              <a:gd name="connsiteX22" fmla="*/ 2057290 w 3512173"/>
              <a:gd name="connsiteY22" fmla="*/ 1624087 h 3146534"/>
              <a:gd name="connsiteX23" fmla="*/ 2626328 w 3512173"/>
              <a:gd name="connsiteY23" fmla="*/ 2018029 h 3146534"/>
              <a:gd name="connsiteX24" fmla="*/ 3370454 w 3512173"/>
              <a:gd name="connsiteY24" fmla="*/ 1580316 h 3146534"/>
              <a:gd name="connsiteX25" fmla="*/ 3414226 w 3512173"/>
              <a:gd name="connsiteY25" fmla="*/ 875597 h 3146534"/>
              <a:gd name="connsiteX26" fmla="*/ 3453621 w 3512173"/>
              <a:gd name="connsiteY26" fmla="*/ 827448 h 3146534"/>
              <a:gd name="connsiteX0" fmla="*/ 3290534 w 3349086"/>
              <a:gd name="connsiteY0" fmla="*/ 827448 h 3164367"/>
              <a:gd name="connsiteX1" fmla="*/ 3181104 w 3349086"/>
              <a:gd name="connsiteY1" fmla="*/ 315323 h 3164367"/>
              <a:gd name="connsiteX2" fmla="*/ 2734628 w 3349086"/>
              <a:gd name="connsiteY2" fmla="*/ 30809 h 3164367"/>
              <a:gd name="connsiteX3" fmla="*/ 2577048 w 3349086"/>
              <a:gd name="connsiteY3" fmla="*/ 8924 h 3164367"/>
              <a:gd name="connsiteX4" fmla="*/ 2458864 w 3349086"/>
              <a:gd name="connsiteY4" fmla="*/ 245289 h 3164367"/>
              <a:gd name="connsiteX5" fmla="*/ 2625198 w 3349086"/>
              <a:gd name="connsiteY5" fmla="*/ 748660 h 3164367"/>
              <a:gd name="connsiteX6" fmla="*/ 2774023 w 3349086"/>
              <a:gd name="connsiteY6" fmla="*/ 941254 h 3164367"/>
              <a:gd name="connsiteX7" fmla="*/ 3049787 w 3349086"/>
              <a:gd name="connsiteY7" fmla="*/ 993779 h 3164367"/>
              <a:gd name="connsiteX8" fmla="*/ 2721496 w 3349086"/>
              <a:gd name="connsiteY8" fmla="*/ 1584693 h 3164367"/>
              <a:gd name="connsiteX9" fmla="*/ 2064915 w 3349086"/>
              <a:gd name="connsiteY9" fmla="*/ 753037 h 3164367"/>
              <a:gd name="connsiteX10" fmla="*/ 576662 w 3349086"/>
              <a:gd name="connsiteY10" fmla="*/ 840579 h 3164367"/>
              <a:gd name="connsiteX11" fmla="*/ 1014384 w 3349086"/>
              <a:gd name="connsiteY11" fmla="*/ 2328806 h 3164367"/>
              <a:gd name="connsiteX12" fmla="*/ 230863 w 3349086"/>
              <a:gd name="connsiteY12" fmla="*/ 1755401 h 3164367"/>
              <a:gd name="connsiteX13" fmla="*/ 55774 w 3349086"/>
              <a:gd name="connsiteY13" fmla="*/ 2411972 h 3164367"/>
              <a:gd name="connsiteX14" fmla="*/ 449723 w 3349086"/>
              <a:gd name="connsiteY14" fmla="*/ 3024771 h 3164367"/>
              <a:gd name="connsiteX15" fmla="*/ 712356 w 3349086"/>
              <a:gd name="connsiteY15" fmla="*/ 3107936 h 3164367"/>
              <a:gd name="connsiteX16" fmla="*/ 362179 w 3349086"/>
              <a:gd name="connsiteY16" fmla="*/ 2320052 h 3164367"/>
              <a:gd name="connsiteX17" fmla="*/ 624812 w 3349086"/>
              <a:gd name="connsiteY17" fmla="*/ 2363823 h 3164367"/>
              <a:gd name="connsiteX18" fmla="*/ 1237621 w 3349086"/>
              <a:gd name="connsiteY18" fmla="*/ 3020394 h 3164367"/>
              <a:gd name="connsiteX19" fmla="*/ 1368938 w 3349086"/>
              <a:gd name="connsiteY19" fmla="*/ 1755401 h 3164367"/>
              <a:gd name="connsiteX20" fmla="*/ 1237621 w 3349086"/>
              <a:gd name="connsiteY20" fmla="*/ 1011288 h 3164367"/>
              <a:gd name="connsiteX21" fmla="*/ 1894203 w 3349086"/>
              <a:gd name="connsiteY21" fmla="*/ 1624087 h 3164367"/>
              <a:gd name="connsiteX22" fmla="*/ 2463241 w 3349086"/>
              <a:gd name="connsiteY22" fmla="*/ 2018029 h 3164367"/>
              <a:gd name="connsiteX23" fmla="*/ 3207367 w 3349086"/>
              <a:gd name="connsiteY23" fmla="*/ 1580316 h 3164367"/>
              <a:gd name="connsiteX24" fmla="*/ 3251139 w 3349086"/>
              <a:gd name="connsiteY24" fmla="*/ 875597 h 3164367"/>
              <a:gd name="connsiteX25" fmla="*/ 3290534 w 3349086"/>
              <a:gd name="connsiteY25" fmla="*/ 827448 h 3164367"/>
              <a:gd name="connsiteX0" fmla="*/ 3277565 w 3336117"/>
              <a:gd name="connsiteY0" fmla="*/ 827448 h 3108289"/>
              <a:gd name="connsiteX1" fmla="*/ 3168135 w 3336117"/>
              <a:gd name="connsiteY1" fmla="*/ 315323 h 3108289"/>
              <a:gd name="connsiteX2" fmla="*/ 2721659 w 3336117"/>
              <a:gd name="connsiteY2" fmla="*/ 30809 h 3108289"/>
              <a:gd name="connsiteX3" fmla="*/ 2564079 w 3336117"/>
              <a:gd name="connsiteY3" fmla="*/ 8924 h 3108289"/>
              <a:gd name="connsiteX4" fmla="*/ 2445895 w 3336117"/>
              <a:gd name="connsiteY4" fmla="*/ 245289 h 3108289"/>
              <a:gd name="connsiteX5" fmla="*/ 2612229 w 3336117"/>
              <a:gd name="connsiteY5" fmla="*/ 748660 h 3108289"/>
              <a:gd name="connsiteX6" fmla="*/ 2761054 w 3336117"/>
              <a:gd name="connsiteY6" fmla="*/ 941254 h 3108289"/>
              <a:gd name="connsiteX7" fmla="*/ 3036818 w 3336117"/>
              <a:gd name="connsiteY7" fmla="*/ 993779 h 3108289"/>
              <a:gd name="connsiteX8" fmla="*/ 2708527 w 3336117"/>
              <a:gd name="connsiteY8" fmla="*/ 1584693 h 3108289"/>
              <a:gd name="connsiteX9" fmla="*/ 2051946 w 3336117"/>
              <a:gd name="connsiteY9" fmla="*/ 753037 h 3108289"/>
              <a:gd name="connsiteX10" fmla="*/ 563693 w 3336117"/>
              <a:gd name="connsiteY10" fmla="*/ 840579 h 3108289"/>
              <a:gd name="connsiteX11" fmla="*/ 1001415 w 3336117"/>
              <a:gd name="connsiteY11" fmla="*/ 2328806 h 3108289"/>
              <a:gd name="connsiteX12" fmla="*/ 217894 w 3336117"/>
              <a:gd name="connsiteY12" fmla="*/ 1755401 h 3108289"/>
              <a:gd name="connsiteX13" fmla="*/ 42805 w 3336117"/>
              <a:gd name="connsiteY13" fmla="*/ 2411972 h 3108289"/>
              <a:gd name="connsiteX14" fmla="*/ 699387 w 3336117"/>
              <a:gd name="connsiteY14" fmla="*/ 3107936 h 3108289"/>
              <a:gd name="connsiteX15" fmla="*/ 349210 w 3336117"/>
              <a:gd name="connsiteY15" fmla="*/ 2320052 h 3108289"/>
              <a:gd name="connsiteX16" fmla="*/ 611843 w 3336117"/>
              <a:gd name="connsiteY16" fmla="*/ 2363823 h 3108289"/>
              <a:gd name="connsiteX17" fmla="*/ 1224652 w 3336117"/>
              <a:gd name="connsiteY17" fmla="*/ 3020394 h 3108289"/>
              <a:gd name="connsiteX18" fmla="*/ 1355969 w 3336117"/>
              <a:gd name="connsiteY18" fmla="*/ 1755401 h 3108289"/>
              <a:gd name="connsiteX19" fmla="*/ 1224652 w 3336117"/>
              <a:gd name="connsiteY19" fmla="*/ 1011288 h 3108289"/>
              <a:gd name="connsiteX20" fmla="*/ 1881234 w 3336117"/>
              <a:gd name="connsiteY20" fmla="*/ 1624087 h 3108289"/>
              <a:gd name="connsiteX21" fmla="*/ 2450272 w 3336117"/>
              <a:gd name="connsiteY21" fmla="*/ 2018029 h 3108289"/>
              <a:gd name="connsiteX22" fmla="*/ 3194398 w 3336117"/>
              <a:gd name="connsiteY22" fmla="*/ 1580316 h 3108289"/>
              <a:gd name="connsiteX23" fmla="*/ 3238170 w 3336117"/>
              <a:gd name="connsiteY23" fmla="*/ 875597 h 3108289"/>
              <a:gd name="connsiteX24" fmla="*/ 3277565 w 3336117"/>
              <a:gd name="connsiteY24" fmla="*/ 827448 h 3108289"/>
              <a:gd name="connsiteX0" fmla="*/ 678766 w 3315496"/>
              <a:gd name="connsiteY0" fmla="*/ 3107936 h 3107936"/>
              <a:gd name="connsiteX1" fmla="*/ 328589 w 3315496"/>
              <a:gd name="connsiteY1" fmla="*/ 2320052 h 3107936"/>
              <a:gd name="connsiteX2" fmla="*/ 591222 w 3315496"/>
              <a:gd name="connsiteY2" fmla="*/ 2363823 h 3107936"/>
              <a:gd name="connsiteX3" fmla="*/ 1204031 w 3315496"/>
              <a:gd name="connsiteY3" fmla="*/ 3020394 h 3107936"/>
              <a:gd name="connsiteX4" fmla="*/ 1335348 w 3315496"/>
              <a:gd name="connsiteY4" fmla="*/ 1755401 h 3107936"/>
              <a:gd name="connsiteX5" fmla="*/ 1204031 w 3315496"/>
              <a:gd name="connsiteY5" fmla="*/ 1011288 h 3107936"/>
              <a:gd name="connsiteX6" fmla="*/ 1860613 w 3315496"/>
              <a:gd name="connsiteY6" fmla="*/ 1624087 h 3107936"/>
              <a:gd name="connsiteX7" fmla="*/ 2429651 w 3315496"/>
              <a:gd name="connsiteY7" fmla="*/ 2018029 h 3107936"/>
              <a:gd name="connsiteX8" fmla="*/ 3173777 w 3315496"/>
              <a:gd name="connsiteY8" fmla="*/ 1580316 h 3107936"/>
              <a:gd name="connsiteX9" fmla="*/ 3217549 w 3315496"/>
              <a:gd name="connsiteY9" fmla="*/ 875597 h 3107936"/>
              <a:gd name="connsiteX10" fmla="*/ 3256944 w 3315496"/>
              <a:gd name="connsiteY10" fmla="*/ 827448 h 3107936"/>
              <a:gd name="connsiteX11" fmla="*/ 3147514 w 3315496"/>
              <a:gd name="connsiteY11" fmla="*/ 315323 h 3107936"/>
              <a:gd name="connsiteX12" fmla="*/ 2701038 w 3315496"/>
              <a:gd name="connsiteY12" fmla="*/ 30809 h 3107936"/>
              <a:gd name="connsiteX13" fmla="*/ 2543458 w 3315496"/>
              <a:gd name="connsiteY13" fmla="*/ 8924 h 3107936"/>
              <a:gd name="connsiteX14" fmla="*/ 2425274 w 3315496"/>
              <a:gd name="connsiteY14" fmla="*/ 245289 h 3107936"/>
              <a:gd name="connsiteX15" fmla="*/ 2591608 w 3315496"/>
              <a:gd name="connsiteY15" fmla="*/ 748660 h 3107936"/>
              <a:gd name="connsiteX16" fmla="*/ 2740433 w 3315496"/>
              <a:gd name="connsiteY16" fmla="*/ 941254 h 3107936"/>
              <a:gd name="connsiteX17" fmla="*/ 3016197 w 3315496"/>
              <a:gd name="connsiteY17" fmla="*/ 993779 h 3107936"/>
              <a:gd name="connsiteX18" fmla="*/ 2687906 w 3315496"/>
              <a:gd name="connsiteY18" fmla="*/ 1584693 h 3107936"/>
              <a:gd name="connsiteX19" fmla="*/ 2031325 w 3315496"/>
              <a:gd name="connsiteY19" fmla="*/ 753037 h 3107936"/>
              <a:gd name="connsiteX20" fmla="*/ 543072 w 3315496"/>
              <a:gd name="connsiteY20" fmla="*/ 840579 h 3107936"/>
              <a:gd name="connsiteX21" fmla="*/ 980794 w 3315496"/>
              <a:gd name="connsiteY21" fmla="*/ 2328806 h 3107936"/>
              <a:gd name="connsiteX22" fmla="*/ 197273 w 3315496"/>
              <a:gd name="connsiteY22" fmla="*/ 1755401 h 3107936"/>
              <a:gd name="connsiteX23" fmla="*/ 113624 w 3315496"/>
              <a:gd name="connsiteY23" fmla="*/ 2503412 h 3107936"/>
              <a:gd name="connsiteX0" fmla="*/ 328589 w 3315496"/>
              <a:gd name="connsiteY0" fmla="*/ 2320052 h 3031930"/>
              <a:gd name="connsiteX1" fmla="*/ 591222 w 3315496"/>
              <a:gd name="connsiteY1" fmla="*/ 2363823 h 3031930"/>
              <a:gd name="connsiteX2" fmla="*/ 1204031 w 3315496"/>
              <a:gd name="connsiteY2" fmla="*/ 3020394 h 3031930"/>
              <a:gd name="connsiteX3" fmla="*/ 1335348 w 3315496"/>
              <a:gd name="connsiteY3" fmla="*/ 1755401 h 3031930"/>
              <a:gd name="connsiteX4" fmla="*/ 1204031 w 3315496"/>
              <a:gd name="connsiteY4" fmla="*/ 1011288 h 3031930"/>
              <a:gd name="connsiteX5" fmla="*/ 1860613 w 3315496"/>
              <a:gd name="connsiteY5" fmla="*/ 1624087 h 3031930"/>
              <a:gd name="connsiteX6" fmla="*/ 2429651 w 3315496"/>
              <a:gd name="connsiteY6" fmla="*/ 2018029 h 3031930"/>
              <a:gd name="connsiteX7" fmla="*/ 3173777 w 3315496"/>
              <a:gd name="connsiteY7" fmla="*/ 1580316 h 3031930"/>
              <a:gd name="connsiteX8" fmla="*/ 3217549 w 3315496"/>
              <a:gd name="connsiteY8" fmla="*/ 875597 h 3031930"/>
              <a:gd name="connsiteX9" fmla="*/ 3256944 w 3315496"/>
              <a:gd name="connsiteY9" fmla="*/ 827448 h 3031930"/>
              <a:gd name="connsiteX10" fmla="*/ 3147514 w 3315496"/>
              <a:gd name="connsiteY10" fmla="*/ 315323 h 3031930"/>
              <a:gd name="connsiteX11" fmla="*/ 2701038 w 3315496"/>
              <a:gd name="connsiteY11" fmla="*/ 30809 h 3031930"/>
              <a:gd name="connsiteX12" fmla="*/ 2543458 w 3315496"/>
              <a:gd name="connsiteY12" fmla="*/ 8924 h 3031930"/>
              <a:gd name="connsiteX13" fmla="*/ 2425274 w 3315496"/>
              <a:gd name="connsiteY13" fmla="*/ 245289 h 3031930"/>
              <a:gd name="connsiteX14" fmla="*/ 2591608 w 3315496"/>
              <a:gd name="connsiteY14" fmla="*/ 748660 h 3031930"/>
              <a:gd name="connsiteX15" fmla="*/ 2740433 w 3315496"/>
              <a:gd name="connsiteY15" fmla="*/ 941254 h 3031930"/>
              <a:gd name="connsiteX16" fmla="*/ 3016197 w 3315496"/>
              <a:gd name="connsiteY16" fmla="*/ 993779 h 3031930"/>
              <a:gd name="connsiteX17" fmla="*/ 2687906 w 3315496"/>
              <a:gd name="connsiteY17" fmla="*/ 1584693 h 3031930"/>
              <a:gd name="connsiteX18" fmla="*/ 2031325 w 3315496"/>
              <a:gd name="connsiteY18" fmla="*/ 753037 h 3031930"/>
              <a:gd name="connsiteX19" fmla="*/ 543072 w 3315496"/>
              <a:gd name="connsiteY19" fmla="*/ 840579 h 3031930"/>
              <a:gd name="connsiteX20" fmla="*/ 980794 w 3315496"/>
              <a:gd name="connsiteY20" fmla="*/ 2328806 h 3031930"/>
              <a:gd name="connsiteX21" fmla="*/ 197273 w 3315496"/>
              <a:gd name="connsiteY21" fmla="*/ 1755401 h 3031930"/>
              <a:gd name="connsiteX22" fmla="*/ 113624 w 3315496"/>
              <a:gd name="connsiteY22" fmla="*/ 2503412 h 3031930"/>
              <a:gd name="connsiteX0" fmla="*/ 131316 w 3118223"/>
              <a:gd name="connsiteY0" fmla="*/ 2320052 h 3031930"/>
              <a:gd name="connsiteX1" fmla="*/ 393949 w 3118223"/>
              <a:gd name="connsiteY1" fmla="*/ 2363823 h 3031930"/>
              <a:gd name="connsiteX2" fmla="*/ 1006758 w 3118223"/>
              <a:gd name="connsiteY2" fmla="*/ 3020394 h 3031930"/>
              <a:gd name="connsiteX3" fmla="*/ 1138075 w 3118223"/>
              <a:gd name="connsiteY3" fmla="*/ 1755401 h 3031930"/>
              <a:gd name="connsiteX4" fmla="*/ 1006758 w 3118223"/>
              <a:gd name="connsiteY4" fmla="*/ 1011288 h 3031930"/>
              <a:gd name="connsiteX5" fmla="*/ 1663340 w 3118223"/>
              <a:gd name="connsiteY5" fmla="*/ 1624087 h 3031930"/>
              <a:gd name="connsiteX6" fmla="*/ 2232378 w 3118223"/>
              <a:gd name="connsiteY6" fmla="*/ 2018029 h 3031930"/>
              <a:gd name="connsiteX7" fmla="*/ 2976504 w 3118223"/>
              <a:gd name="connsiteY7" fmla="*/ 1580316 h 3031930"/>
              <a:gd name="connsiteX8" fmla="*/ 3020276 w 3118223"/>
              <a:gd name="connsiteY8" fmla="*/ 875597 h 3031930"/>
              <a:gd name="connsiteX9" fmla="*/ 3059671 w 3118223"/>
              <a:gd name="connsiteY9" fmla="*/ 827448 h 3031930"/>
              <a:gd name="connsiteX10" fmla="*/ 2950241 w 3118223"/>
              <a:gd name="connsiteY10" fmla="*/ 315323 h 3031930"/>
              <a:gd name="connsiteX11" fmla="*/ 2503765 w 3118223"/>
              <a:gd name="connsiteY11" fmla="*/ 30809 h 3031930"/>
              <a:gd name="connsiteX12" fmla="*/ 2346185 w 3118223"/>
              <a:gd name="connsiteY12" fmla="*/ 8924 h 3031930"/>
              <a:gd name="connsiteX13" fmla="*/ 2228001 w 3118223"/>
              <a:gd name="connsiteY13" fmla="*/ 245289 h 3031930"/>
              <a:gd name="connsiteX14" fmla="*/ 2394335 w 3118223"/>
              <a:gd name="connsiteY14" fmla="*/ 748660 h 3031930"/>
              <a:gd name="connsiteX15" fmla="*/ 2543160 w 3118223"/>
              <a:gd name="connsiteY15" fmla="*/ 941254 h 3031930"/>
              <a:gd name="connsiteX16" fmla="*/ 2818924 w 3118223"/>
              <a:gd name="connsiteY16" fmla="*/ 993779 h 3031930"/>
              <a:gd name="connsiteX17" fmla="*/ 2490633 w 3118223"/>
              <a:gd name="connsiteY17" fmla="*/ 1584693 h 3031930"/>
              <a:gd name="connsiteX18" fmla="*/ 1834052 w 3118223"/>
              <a:gd name="connsiteY18" fmla="*/ 753037 h 3031930"/>
              <a:gd name="connsiteX19" fmla="*/ 345799 w 3118223"/>
              <a:gd name="connsiteY19" fmla="*/ 840579 h 3031930"/>
              <a:gd name="connsiteX20" fmla="*/ 783521 w 3118223"/>
              <a:gd name="connsiteY20" fmla="*/ 2328806 h 3031930"/>
              <a:gd name="connsiteX21" fmla="*/ 0 w 3118223"/>
              <a:gd name="connsiteY21" fmla="*/ 1755401 h 3031930"/>
              <a:gd name="connsiteX0" fmla="*/ 393949 w 3118223"/>
              <a:gd name="connsiteY0" fmla="*/ 2363823 h 3031930"/>
              <a:gd name="connsiteX1" fmla="*/ 1006758 w 3118223"/>
              <a:gd name="connsiteY1" fmla="*/ 3020394 h 3031930"/>
              <a:gd name="connsiteX2" fmla="*/ 1138075 w 3118223"/>
              <a:gd name="connsiteY2" fmla="*/ 1755401 h 3031930"/>
              <a:gd name="connsiteX3" fmla="*/ 1006758 w 3118223"/>
              <a:gd name="connsiteY3" fmla="*/ 1011288 h 3031930"/>
              <a:gd name="connsiteX4" fmla="*/ 1663340 w 3118223"/>
              <a:gd name="connsiteY4" fmla="*/ 1624087 h 3031930"/>
              <a:gd name="connsiteX5" fmla="*/ 2232378 w 3118223"/>
              <a:gd name="connsiteY5" fmla="*/ 2018029 h 3031930"/>
              <a:gd name="connsiteX6" fmla="*/ 2976504 w 3118223"/>
              <a:gd name="connsiteY6" fmla="*/ 1580316 h 3031930"/>
              <a:gd name="connsiteX7" fmla="*/ 3020276 w 3118223"/>
              <a:gd name="connsiteY7" fmla="*/ 875597 h 3031930"/>
              <a:gd name="connsiteX8" fmla="*/ 3059671 w 3118223"/>
              <a:gd name="connsiteY8" fmla="*/ 827448 h 3031930"/>
              <a:gd name="connsiteX9" fmla="*/ 2950241 w 3118223"/>
              <a:gd name="connsiteY9" fmla="*/ 315323 h 3031930"/>
              <a:gd name="connsiteX10" fmla="*/ 2503765 w 3118223"/>
              <a:gd name="connsiteY10" fmla="*/ 30809 h 3031930"/>
              <a:gd name="connsiteX11" fmla="*/ 2346185 w 3118223"/>
              <a:gd name="connsiteY11" fmla="*/ 8924 h 3031930"/>
              <a:gd name="connsiteX12" fmla="*/ 2228001 w 3118223"/>
              <a:gd name="connsiteY12" fmla="*/ 245289 h 3031930"/>
              <a:gd name="connsiteX13" fmla="*/ 2394335 w 3118223"/>
              <a:gd name="connsiteY13" fmla="*/ 748660 h 3031930"/>
              <a:gd name="connsiteX14" fmla="*/ 2543160 w 3118223"/>
              <a:gd name="connsiteY14" fmla="*/ 941254 h 3031930"/>
              <a:gd name="connsiteX15" fmla="*/ 2818924 w 3118223"/>
              <a:gd name="connsiteY15" fmla="*/ 993779 h 3031930"/>
              <a:gd name="connsiteX16" fmla="*/ 2490633 w 3118223"/>
              <a:gd name="connsiteY16" fmla="*/ 1584693 h 3031930"/>
              <a:gd name="connsiteX17" fmla="*/ 1834052 w 3118223"/>
              <a:gd name="connsiteY17" fmla="*/ 753037 h 3031930"/>
              <a:gd name="connsiteX18" fmla="*/ 345799 w 3118223"/>
              <a:gd name="connsiteY18" fmla="*/ 840579 h 3031930"/>
              <a:gd name="connsiteX19" fmla="*/ 783521 w 3118223"/>
              <a:gd name="connsiteY19" fmla="*/ 2328806 h 3031930"/>
              <a:gd name="connsiteX20" fmla="*/ 0 w 3118223"/>
              <a:gd name="connsiteY20" fmla="*/ 1755401 h 3031930"/>
              <a:gd name="connsiteX0" fmla="*/ 77405 w 2801679"/>
              <a:gd name="connsiteY0" fmla="*/ 2363823 h 3031930"/>
              <a:gd name="connsiteX1" fmla="*/ 690214 w 2801679"/>
              <a:gd name="connsiteY1" fmla="*/ 3020394 h 3031930"/>
              <a:gd name="connsiteX2" fmla="*/ 821531 w 2801679"/>
              <a:gd name="connsiteY2" fmla="*/ 1755401 h 3031930"/>
              <a:gd name="connsiteX3" fmla="*/ 690214 w 2801679"/>
              <a:gd name="connsiteY3" fmla="*/ 1011288 h 3031930"/>
              <a:gd name="connsiteX4" fmla="*/ 1346796 w 2801679"/>
              <a:gd name="connsiteY4" fmla="*/ 1624087 h 3031930"/>
              <a:gd name="connsiteX5" fmla="*/ 1915834 w 2801679"/>
              <a:gd name="connsiteY5" fmla="*/ 2018029 h 3031930"/>
              <a:gd name="connsiteX6" fmla="*/ 2659960 w 2801679"/>
              <a:gd name="connsiteY6" fmla="*/ 1580316 h 3031930"/>
              <a:gd name="connsiteX7" fmla="*/ 2703732 w 2801679"/>
              <a:gd name="connsiteY7" fmla="*/ 875597 h 3031930"/>
              <a:gd name="connsiteX8" fmla="*/ 2743127 w 2801679"/>
              <a:gd name="connsiteY8" fmla="*/ 827448 h 3031930"/>
              <a:gd name="connsiteX9" fmla="*/ 2633697 w 2801679"/>
              <a:gd name="connsiteY9" fmla="*/ 315323 h 3031930"/>
              <a:gd name="connsiteX10" fmla="*/ 2187221 w 2801679"/>
              <a:gd name="connsiteY10" fmla="*/ 30809 h 3031930"/>
              <a:gd name="connsiteX11" fmla="*/ 2029641 w 2801679"/>
              <a:gd name="connsiteY11" fmla="*/ 8924 h 3031930"/>
              <a:gd name="connsiteX12" fmla="*/ 1911457 w 2801679"/>
              <a:gd name="connsiteY12" fmla="*/ 245289 h 3031930"/>
              <a:gd name="connsiteX13" fmla="*/ 2077791 w 2801679"/>
              <a:gd name="connsiteY13" fmla="*/ 748660 h 3031930"/>
              <a:gd name="connsiteX14" fmla="*/ 2226616 w 2801679"/>
              <a:gd name="connsiteY14" fmla="*/ 941254 h 3031930"/>
              <a:gd name="connsiteX15" fmla="*/ 2502380 w 2801679"/>
              <a:gd name="connsiteY15" fmla="*/ 993779 h 3031930"/>
              <a:gd name="connsiteX16" fmla="*/ 2174089 w 2801679"/>
              <a:gd name="connsiteY16" fmla="*/ 1584693 h 3031930"/>
              <a:gd name="connsiteX17" fmla="*/ 1517508 w 2801679"/>
              <a:gd name="connsiteY17" fmla="*/ 753037 h 3031930"/>
              <a:gd name="connsiteX18" fmla="*/ 29255 w 2801679"/>
              <a:gd name="connsiteY18" fmla="*/ 840579 h 3031930"/>
              <a:gd name="connsiteX19" fmla="*/ 466977 w 2801679"/>
              <a:gd name="connsiteY19" fmla="*/ 2328806 h 3031930"/>
              <a:gd name="connsiteX0" fmla="*/ 690214 w 2801679"/>
              <a:gd name="connsiteY0" fmla="*/ 3020394 h 3020394"/>
              <a:gd name="connsiteX1" fmla="*/ 821531 w 2801679"/>
              <a:gd name="connsiteY1" fmla="*/ 1755401 h 3020394"/>
              <a:gd name="connsiteX2" fmla="*/ 690214 w 2801679"/>
              <a:gd name="connsiteY2" fmla="*/ 1011288 h 3020394"/>
              <a:gd name="connsiteX3" fmla="*/ 1346796 w 2801679"/>
              <a:gd name="connsiteY3" fmla="*/ 1624087 h 3020394"/>
              <a:gd name="connsiteX4" fmla="*/ 1915834 w 2801679"/>
              <a:gd name="connsiteY4" fmla="*/ 2018029 h 3020394"/>
              <a:gd name="connsiteX5" fmla="*/ 2659960 w 2801679"/>
              <a:gd name="connsiteY5" fmla="*/ 1580316 h 3020394"/>
              <a:gd name="connsiteX6" fmla="*/ 2703732 w 2801679"/>
              <a:gd name="connsiteY6" fmla="*/ 875597 h 3020394"/>
              <a:gd name="connsiteX7" fmla="*/ 2743127 w 2801679"/>
              <a:gd name="connsiteY7" fmla="*/ 827448 h 3020394"/>
              <a:gd name="connsiteX8" fmla="*/ 2633697 w 2801679"/>
              <a:gd name="connsiteY8" fmla="*/ 315323 h 3020394"/>
              <a:gd name="connsiteX9" fmla="*/ 2187221 w 2801679"/>
              <a:gd name="connsiteY9" fmla="*/ 30809 h 3020394"/>
              <a:gd name="connsiteX10" fmla="*/ 2029641 w 2801679"/>
              <a:gd name="connsiteY10" fmla="*/ 8924 h 3020394"/>
              <a:gd name="connsiteX11" fmla="*/ 1911457 w 2801679"/>
              <a:gd name="connsiteY11" fmla="*/ 245289 h 3020394"/>
              <a:gd name="connsiteX12" fmla="*/ 2077791 w 2801679"/>
              <a:gd name="connsiteY12" fmla="*/ 748660 h 3020394"/>
              <a:gd name="connsiteX13" fmla="*/ 2226616 w 2801679"/>
              <a:gd name="connsiteY13" fmla="*/ 941254 h 3020394"/>
              <a:gd name="connsiteX14" fmla="*/ 2502380 w 2801679"/>
              <a:gd name="connsiteY14" fmla="*/ 993779 h 3020394"/>
              <a:gd name="connsiteX15" fmla="*/ 2174089 w 2801679"/>
              <a:gd name="connsiteY15" fmla="*/ 1584693 h 3020394"/>
              <a:gd name="connsiteX16" fmla="*/ 1517508 w 2801679"/>
              <a:gd name="connsiteY16" fmla="*/ 753037 h 3020394"/>
              <a:gd name="connsiteX17" fmla="*/ 29255 w 2801679"/>
              <a:gd name="connsiteY17" fmla="*/ 840579 h 3020394"/>
              <a:gd name="connsiteX18" fmla="*/ 466977 w 2801679"/>
              <a:gd name="connsiteY18" fmla="*/ 2328806 h 3020394"/>
              <a:gd name="connsiteX0" fmla="*/ 821531 w 2801679"/>
              <a:gd name="connsiteY0" fmla="*/ 1755401 h 2328806"/>
              <a:gd name="connsiteX1" fmla="*/ 690214 w 2801679"/>
              <a:gd name="connsiteY1" fmla="*/ 1011288 h 2328806"/>
              <a:gd name="connsiteX2" fmla="*/ 1346796 w 2801679"/>
              <a:gd name="connsiteY2" fmla="*/ 1624087 h 2328806"/>
              <a:gd name="connsiteX3" fmla="*/ 1915834 w 2801679"/>
              <a:gd name="connsiteY3" fmla="*/ 2018029 h 2328806"/>
              <a:gd name="connsiteX4" fmla="*/ 2659960 w 2801679"/>
              <a:gd name="connsiteY4" fmla="*/ 1580316 h 2328806"/>
              <a:gd name="connsiteX5" fmla="*/ 2703732 w 2801679"/>
              <a:gd name="connsiteY5" fmla="*/ 875597 h 2328806"/>
              <a:gd name="connsiteX6" fmla="*/ 2743127 w 2801679"/>
              <a:gd name="connsiteY6" fmla="*/ 827448 h 2328806"/>
              <a:gd name="connsiteX7" fmla="*/ 2633697 w 2801679"/>
              <a:gd name="connsiteY7" fmla="*/ 315323 h 2328806"/>
              <a:gd name="connsiteX8" fmla="*/ 2187221 w 2801679"/>
              <a:gd name="connsiteY8" fmla="*/ 30809 h 2328806"/>
              <a:gd name="connsiteX9" fmla="*/ 2029641 w 2801679"/>
              <a:gd name="connsiteY9" fmla="*/ 8924 h 2328806"/>
              <a:gd name="connsiteX10" fmla="*/ 1911457 w 2801679"/>
              <a:gd name="connsiteY10" fmla="*/ 245289 h 2328806"/>
              <a:gd name="connsiteX11" fmla="*/ 2077791 w 2801679"/>
              <a:gd name="connsiteY11" fmla="*/ 748660 h 2328806"/>
              <a:gd name="connsiteX12" fmla="*/ 2226616 w 2801679"/>
              <a:gd name="connsiteY12" fmla="*/ 941254 h 2328806"/>
              <a:gd name="connsiteX13" fmla="*/ 2502380 w 2801679"/>
              <a:gd name="connsiteY13" fmla="*/ 993779 h 2328806"/>
              <a:gd name="connsiteX14" fmla="*/ 2174089 w 2801679"/>
              <a:gd name="connsiteY14" fmla="*/ 1584693 h 2328806"/>
              <a:gd name="connsiteX15" fmla="*/ 1517508 w 2801679"/>
              <a:gd name="connsiteY15" fmla="*/ 753037 h 2328806"/>
              <a:gd name="connsiteX16" fmla="*/ 29255 w 2801679"/>
              <a:gd name="connsiteY16" fmla="*/ 840579 h 2328806"/>
              <a:gd name="connsiteX17" fmla="*/ 466977 w 2801679"/>
              <a:gd name="connsiteY17" fmla="*/ 2328806 h 2328806"/>
              <a:gd name="connsiteX0" fmla="*/ 792276 w 2772424"/>
              <a:gd name="connsiteY0" fmla="*/ 1755401 h 2022446"/>
              <a:gd name="connsiteX1" fmla="*/ 660959 w 2772424"/>
              <a:gd name="connsiteY1" fmla="*/ 1011288 h 2022446"/>
              <a:gd name="connsiteX2" fmla="*/ 1317541 w 2772424"/>
              <a:gd name="connsiteY2" fmla="*/ 1624087 h 2022446"/>
              <a:gd name="connsiteX3" fmla="*/ 1886579 w 2772424"/>
              <a:gd name="connsiteY3" fmla="*/ 2018029 h 2022446"/>
              <a:gd name="connsiteX4" fmla="*/ 2630705 w 2772424"/>
              <a:gd name="connsiteY4" fmla="*/ 1580316 h 2022446"/>
              <a:gd name="connsiteX5" fmla="*/ 2674477 w 2772424"/>
              <a:gd name="connsiteY5" fmla="*/ 875597 h 2022446"/>
              <a:gd name="connsiteX6" fmla="*/ 2713872 w 2772424"/>
              <a:gd name="connsiteY6" fmla="*/ 827448 h 2022446"/>
              <a:gd name="connsiteX7" fmla="*/ 2604442 w 2772424"/>
              <a:gd name="connsiteY7" fmla="*/ 315323 h 2022446"/>
              <a:gd name="connsiteX8" fmla="*/ 2157966 w 2772424"/>
              <a:gd name="connsiteY8" fmla="*/ 30809 h 2022446"/>
              <a:gd name="connsiteX9" fmla="*/ 2000386 w 2772424"/>
              <a:gd name="connsiteY9" fmla="*/ 8924 h 2022446"/>
              <a:gd name="connsiteX10" fmla="*/ 1882202 w 2772424"/>
              <a:gd name="connsiteY10" fmla="*/ 245289 h 2022446"/>
              <a:gd name="connsiteX11" fmla="*/ 2048536 w 2772424"/>
              <a:gd name="connsiteY11" fmla="*/ 748660 h 2022446"/>
              <a:gd name="connsiteX12" fmla="*/ 2197361 w 2772424"/>
              <a:gd name="connsiteY12" fmla="*/ 941254 h 2022446"/>
              <a:gd name="connsiteX13" fmla="*/ 2473125 w 2772424"/>
              <a:gd name="connsiteY13" fmla="*/ 993779 h 2022446"/>
              <a:gd name="connsiteX14" fmla="*/ 2144834 w 2772424"/>
              <a:gd name="connsiteY14" fmla="*/ 1584693 h 2022446"/>
              <a:gd name="connsiteX15" fmla="*/ 1488253 w 2772424"/>
              <a:gd name="connsiteY15" fmla="*/ 753037 h 2022446"/>
              <a:gd name="connsiteX16" fmla="*/ 0 w 2772424"/>
              <a:gd name="connsiteY16" fmla="*/ 840579 h 2022446"/>
              <a:gd name="connsiteX0" fmla="*/ 660959 w 2772424"/>
              <a:gd name="connsiteY0" fmla="*/ 1011288 h 2022446"/>
              <a:gd name="connsiteX1" fmla="*/ 1317541 w 2772424"/>
              <a:gd name="connsiteY1" fmla="*/ 1624087 h 2022446"/>
              <a:gd name="connsiteX2" fmla="*/ 1886579 w 2772424"/>
              <a:gd name="connsiteY2" fmla="*/ 2018029 h 2022446"/>
              <a:gd name="connsiteX3" fmla="*/ 2630705 w 2772424"/>
              <a:gd name="connsiteY3" fmla="*/ 1580316 h 2022446"/>
              <a:gd name="connsiteX4" fmla="*/ 2674477 w 2772424"/>
              <a:gd name="connsiteY4" fmla="*/ 875597 h 2022446"/>
              <a:gd name="connsiteX5" fmla="*/ 2713872 w 2772424"/>
              <a:gd name="connsiteY5" fmla="*/ 827448 h 2022446"/>
              <a:gd name="connsiteX6" fmla="*/ 2604442 w 2772424"/>
              <a:gd name="connsiteY6" fmla="*/ 315323 h 2022446"/>
              <a:gd name="connsiteX7" fmla="*/ 2157966 w 2772424"/>
              <a:gd name="connsiteY7" fmla="*/ 30809 h 2022446"/>
              <a:gd name="connsiteX8" fmla="*/ 2000386 w 2772424"/>
              <a:gd name="connsiteY8" fmla="*/ 8924 h 2022446"/>
              <a:gd name="connsiteX9" fmla="*/ 1882202 w 2772424"/>
              <a:gd name="connsiteY9" fmla="*/ 245289 h 2022446"/>
              <a:gd name="connsiteX10" fmla="*/ 2048536 w 2772424"/>
              <a:gd name="connsiteY10" fmla="*/ 748660 h 2022446"/>
              <a:gd name="connsiteX11" fmla="*/ 2197361 w 2772424"/>
              <a:gd name="connsiteY11" fmla="*/ 941254 h 2022446"/>
              <a:gd name="connsiteX12" fmla="*/ 2473125 w 2772424"/>
              <a:gd name="connsiteY12" fmla="*/ 993779 h 2022446"/>
              <a:gd name="connsiteX13" fmla="*/ 2144834 w 2772424"/>
              <a:gd name="connsiteY13" fmla="*/ 1584693 h 2022446"/>
              <a:gd name="connsiteX14" fmla="*/ 1488253 w 2772424"/>
              <a:gd name="connsiteY14" fmla="*/ 753037 h 2022446"/>
              <a:gd name="connsiteX15" fmla="*/ 0 w 2772424"/>
              <a:gd name="connsiteY15" fmla="*/ 840579 h 2022446"/>
              <a:gd name="connsiteX0" fmla="*/ 116673 w 2228138"/>
              <a:gd name="connsiteY0" fmla="*/ 1011288 h 2022446"/>
              <a:gd name="connsiteX1" fmla="*/ 773255 w 2228138"/>
              <a:gd name="connsiteY1" fmla="*/ 1624087 h 2022446"/>
              <a:gd name="connsiteX2" fmla="*/ 1342293 w 2228138"/>
              <a:gd name="connsiteY2" fmla="*/ 2018029 h 2022446"/>
              <a:gd name="connsiteX3" fmla="*/ 2086419 w 2228138"/>
              <a:gd name="connsiteY3" fmla="*/ 1580316 h 2022446"/>
              <a:gd name="connsiteX4" fmla="*/ 2130191 w 2228138"/>
              <a:gd name="connsiteY4" fmla="*/ 875597 h 2022446"/>
              <a:gd name="connsiteX5" fmla="*/ 2169586 w 2228138"/>
              <a:gd name="connsiteY5" fmla="*/ 827448 h 2022446"/>
              <a:gd name="connsiteX6" fmla="*/ 2060156 w 2228138"/>
              <a:gd name="connsiteY6" fmla="*/ 315323 h 2022446"/>
              <a:gd name="connsiteX7" fmla="*/ 1613680 w 2228138"/>
              <a:gd name="connsiteY7" fmla="*/ 30809 h 2022446"/>
              <a:gd name="connsiteX8" fmla="*/ 1456100 w 2228138"/>
              <a:gd name="connsiteY8" fmla="*/ 8924 h 2022446"/>
              <a:gd name="connsiteX9" fmla="*/ 1337916 w 2228138"/>
              <a:gd name="connsiteY9" fmla="*/ 245289 h 2022446"/>
              <a:gd name="connsiteX10" fmla="*/ 1504250 w 2228138"/>
              <a:gd name="connsiteY10" fmla="*/ 748660 h 2022446"/>
              <a:gd name="connsiteX11" fmla="*/ 1653075 w 2228138"/>
              <a:gd name="connsiteY11" fmla="*/ 941254 h 2022446"/>
              <a:gd name="connsiteX12" fmla="*/ 1928839 w 2228138"/>
              <a:gd name="connsiteY12" fmla="*/ 993779 h 2022446"/>
              <a:gd name="connsiteX13" fmla="*/ 1600548 w 2228138"/>
              <a:gd name="connsiteY13" fmla="*/ 1584693 h 2022446"/>
              <a:gd name="connsiteX14" fmla="*/ 943967 w 2228138"/>
              <a:gd name="connsiteY14" fmla="*/ 753037 h 2022446"/>
              <a:gd name="connsiteX15" fmla="*/ 0 w 2228138"/>
              <a:gd name="connsiteY15" fmla="*/ 503122 h 2022446"/>
              <a:gd name="connsiteX0" fmla="*/ 149330 w 2260795"/>
              <a:gd name="connsiteY0" fmla="*/ 1011288 h 2022446"/>
              <a:gd name="connsiteX1" fmla="*/ 805912 w 2260795"/>
              <a:gd name="connsiteY1" fmla="*/ 1624087 h 2022446"/>
              <a:gd name="connsiteX2" fmla="*/ 1374950 w 2260795"/>
              <a:gd name="connsiteY2" fmla="*/ 2018029 h 2022446"/>
              <a:gd name="connsiteX3" fmla="*/ 2119076 w 2260795"/>
              <a:gd name="connsiteY3" fmla="*/ 1580316 h 2022446"/>
              <a:gd name="connsiteX4" fmla="*/ 2162848 w 2260795"/>
              <a:gd name="connsiteY4" fmla="*/ 875597 h 2022446"/>
              <a:gd name="connsiteX5" fmla="*/ 2202243 w 2260795"/>
              <a:gd name="connsiteY5" fmla="*/ 827448 h 2022446"/>
              <a:gd name="connsiteX6" fmla="*/ 2092813 w 2260795"/>
              <a:gd name="connsiteY6" fmla="*/ 315323 h 2022446"/>
              <a:gd name="connsiteX7" fmla="*/ 1646337 w 2260795"/>
              <a:gd name="connsiteY7" fmla="*/ 30809 h 2022446"/>
              <a:gd name="connsiteX8" fmla="*/ 1488757 w 2260795"/>
              <a:gd name="connsiteY8" fmla="*/ 8924 h 2022446"/>
              <a:gd name="connsiteX9" fmla="*/ 1370573 w 2260795"/>
              <a:gd name="connsiteY9" fmla="*/ 245289 h 2022446"/>
              <a:gd name="connsiteX10" fmla="*/ 1536907 w 2260795"/>
              <a:gd name="connsiteY10" fmla="*/ 748660 h 2022446"/>
              <a:gd name="connsiteX11" fmla="*/ 1685732 w 2260795"/>
              <a:gd name="connsiteY11" fmla="*/ 941254 h 2022446"/>
              <a:gd name="connsiteX12" fmla="*/ 1961496 w 2260795"/>
              <a:gd name="connsiteY12" fmla="*/ 993779 h 2022446"/>
              <a:gd name="connsiteX13" fmla="*/ 1633205 w 2260795"/>
              <a:gd name="connsiteY13" fmla="*/ 1584693 h 2022446"/>
              <a:gd name="connsiteX14" fmla="*/ 976624 w 2260795"/>
              <a:gd name="connsiteY14" fmla="*/ 753037 h 2022446"/>
              <a:gd name="connsiteX15" fmla="*/ 0 w 2260795"/>
              <a:gd name="connsiteY15" fmla="*/ 524893 h 2022446"/>
              <a:gd name="connsiteX0" fmla="*/ 149330 w 2260795"/>
              <a:gd name="connsiteY0" fmla="*/ 1011288 h 2022446"/>
              <a:gd name="connsiteX1" fmla="*/ 805912 w 2260795"/>
              <a:gd name="connsiteY1" fmla="*/ 1624087 h 2022446"/>
              <a:gd name="connsiteX2" fmla="*/ 1374950 w 2260795"/>
              <a:gd name="connsiteY2" fmla="*/ 2018029 h 2022446"/>
              <a:gd name="connsiteX3" fmla="*/ 2119076 w 2260795"/>
              <a:gd name="connsiteY3" fmla="*/ 1580316 h 2022446"/>
              <a:gd name="connsiteX4" fmla="*/ 2162848 w 2260795"/>
              <a:gd name="connsiteY4" fmla="*/ 875597 h 2022446"/>
              <a:gd name="connsiteX5" fmla="*/ 2202243 w 2260795"/>
              <a:gd name="connsiteY5" fmla="*/ 827448 h 2022446"/>
              <a:gd name="connsiteX6" fmla="*/ 2092813 w 2260795"/>
              <a:gd name="connsiteY6" fmla="*/ 315323 h 2022446"/>
              <a:gd name="connsiteX7" fmla="*/ 1646337 w 2260795"/>
              <a:gd name="connsiteY7" fmla="*/ 30809 h 2022446"/>
              <a:gd name="connsiteX8" fmla="*/ 1488757 w 2260795"/>
              <a:gd name="connsiteY8" fmla="*/ 8924 h 2022446"/>
              <a:gd name="connsiteX9" fmla="*/ 1370573 w 2260795"/>
              <a:gd name="connsiteY9" fmla="*/ 245289 h 2022446"/>
              <a:gd name="connsiteX10" fmla="*/ 1536907 w 2260795"/>
              <a:gd name="connsiteY10" fmla="*/ 748660 h 2022446"/>
              <a:gd name="connsiteX11" fmla="*/ 1685732 w 2260795"/>
              <a:gd name="connsiteY11" fmla="*/ 941254 h 2022446"/>
              <a:gd name="connsiteX12" fmla="*/ 1961496 w 2260795"/>
              <a:gd name="connsiteY12" fmla="*/ 993779 h 2022446"/>
              <a:gd name="connsiteX13" fmla="*/ 1633205 w 2260795"/>
              <a:gd name="connsiteY13" fmla="*/ 1584693 h 2022446"/>
              <a:gd name="connsiteX14" fmla="*/ 976624 w 2260795"/>
              <a:gd name="connsiteY14" fmla="*/ 753037 h 2022446"/>
              <a:gd name="connsiteX15" fmla="*/ 0 w 2260795"/>
              <a:gd name="connsiteY15" fmla="*/ 524893 h 2022446"/>
              <a:gd name="connsiteX0" fmla="*/ 149330 w 2260795"/>
              <a:gd name="connsiteY0" fmla="*/ 1011288 h 2022446"/>
              <a:gd name="connsiteX1" fmla="*/ 805912 w 2260795"/>
              <a:gd name="connsiteY1" fmla="*/ 1624087 h 2022446"/>
              <a:gd name="connsiteX2" fmla="*/ 1374950 w 2260795"/>
              <a:gd name="connsiteY2" fmla="*/ 2018029 h 2022446"/>
              <a:gd name="connsiteX3" fmla="*/ 2119076 w 2260795"/>
              <a:gd name="connsiteY3" fmla="*/ 1580316 h 2022446"/>
              <a:gd name="connsiteX4" fmla="*/ 2162848 w 2260795"/>
              <a:gd name="connsiteY4" fmla="*/ 875597 h 2022446"/>
              <a:gd name="connsiteX5" fmla="*/ 2202243 w 2260795"/>
              <a:gd name="connsiteY5" fmla="*/ 827448 h 2022446"/>
              <a:gd name="connsiteX6" fmla="*/ 2092813 w 2260795"/>
              <a:gd name="connsiteY6" fmla="*/ 315323 h 2022446"/>
              <a:gd name="connsiteX7" fmla="*/ 1646337 w 2260795"/>
              <a:gd name="connsiteY7" fmla="*/ 30809 h 2022446"/>
              <a:gd name="connsiteX8" fmla="*/ 1488757 w 2260795"/>
              <a:gd name="connsiteY8" fmla="*/ 8924 h 2022446"/>
              <a:gd name="connsiteX9" fmla="*/ 1370573 w 2260795"/>
              <a:gd name="connsiteY9" fmla="*/ 245289 h 2022446"/>
              <a:gd name="connsiteX10" fmla="*/ 1536907 w 2260795"/>
              <a:gd name="connsiteY10" fmla="*/ 748660 h 2022446"/>
              <a:gd name="connsiteX11" fmla="*/ 1685732 w 2260795"/>
              <a:gd name="connsiteY11" fmla="*/ 941254 h 2022446"/>
              <a:gd name="connsiteX12" fmla="*/ 1961496 w 2260795"/>
              <a:gd name="connsiteY12" fmla="*/ 993779 h 2022446"/>
              <a:gd name="connsiteX13" fmla="*/ 1633205 w 2260795"/>
              <a:gd name="connsiteY13" fmla="*/ 1584693 h 2022446"/>
              <a:gd name="connsiteX14" fmla="*/ 976624 w 2260795"/>
              <a:gd name="connsiteY14" fmla="*/ 753037 h 2022446"/>
              <a:gd name="connsiteX15" fmla="*/ 0 w 2260795"/>
              <a:gd name="connsiteY15" fmla="*/ 524893 h 2022446"/>
              <a:gd name="connsiteX0" fmla="*/ 149330 w 2260795"/>
              <a:gd name="connsiteY0" fmla="*/ 1011288 h 2022446"/>
              <a:gd name="connsiteX1" fmla="*/ 805912 w 2260795"/>
              <a:gd name="connsiteY1" fmla="*/ 1624087 h 2022446"/>
              <a:gd name="connsiteX2" fmla="*/ 1374950 w 2260795"/>
              <a:gd name="connsiteY2" fmla="*/ 2018029 h 2022446"/>
              <a:gd name="connsiteX3" fmla="*/ 2119076 w 2260795"/>
              <a:gd name="connsiteY3" fmla="*/ 1580316 h 2022446"/>
              <a:gd name="connsiteX4" fmla="*/ 2162848 w 2260795"/>
              <a:gd name="connsiteY4" fmla="*/ 875597 h 2022446"/>
              <a:gd name="connsiteX5" fmla="*/ 2202243 w 2260795"/>
              <a:gd name="connsiteY5" fmla="*/ 827448 h 2022446"/>
              <a:gd name="connsiteX6" fmla="*/ 2092813 w 2260795"/>
              <a:gd name="connsiteY6" fmla="*/ 315323 h 2022446"/>
              <a:gd name="connsiteX7" fmla="*/ 1646337 w 2260795"/>
              <a:gd name="connsiteY7" fmla="*/ 30809 h 2022446"/>
              <a:gd name="connsiteX8" fmla="*/ 1488757 w 2260795"/>
              <a:gd name="connsiteY8" fmla="*/ 8924 h 2022446"/>
              <a:gd name="connsiteX9" fmla="*/ 1370573 w 2260795"/>
              <a:gd name="connsiteY9" fmla="*/ 245289 h 2022446"/>
              <a:gd name="connsiteX10" fmla="*/ 1536907 w 2260795"/>
              <a:gd name="connsiteY10" fmla="*/ 748660 h 2022446"/>
              <a:gd name="connsiteX11" fmla="*/ 1685732 w 2260795"/>
              <a:gd name="connsiteY11" fmla="*/ 941254 h 2022446"/>
              <a:gd name="connsiteX12" fmla="*/ 1961496 w 2260795"/>
              <a:gd name="connsiteY12" fmla="*/ 993779 h 2022446"/>
              <a:gd name="connsiteX13" fmla="*/ 1633205 w 2260795"/>
              <a:gd name="connsiteY13" fmla="*/ 1584693 h 2022446"/>
              <a:gd name="connsiteX14" fmla="*/ 976624 w 2260795"/>
              <a:gd name="connsiteY14" fmla="*/ 753037 h 2022446"/>
              <a:gd name="connsiteX15" fmla="*/ 0 w 2260795"/>
              <a:gd name="connsiteY15" fmla="*/ 503122 h 2022446"/>
              <a:gd name="connsiteX0" fmla="*/ 162030 w 2273495"/>
              <a:gd name="connsiteY0" fmla="*/ 1011288 h 2022446"/>
              <a:gd name="connsiteX1" fmla="*/ 818612 w 2273495"/>
              <a:gd name="connsiteY1" fmla="*/ 1624087 h 2022446"/>
              <a:gd name="connsiteX2" fmla="*/ 1387650 w 2273495"/>
              <a:gd name="connsiteY2" fmla="*/ 2018029 h 2022446"/>
              <a:gd name="connsiteX3" fmla="*/ 2131776 w 2273495"/>
              <a:gd name="connsiteY3" fmla="*/ 1580316 h 2022446"/>
              <a:gd name="connsiteX4" fmla="*/ 2175548 w 2273495"/>
              <a:gd name="connsiteY4" fmla="*/ 875597 h 2022446"/>
              <a:gd name="connsiteX5" fmla="*/ 2214943 w 2273495"/>
              <a:gd name="connsiteY5" fmla="*/ 827448 h 2022446"/>
              <a:gd name="connsiteX6" fmla="*/ 2105513 w 2273495"/>
              <a:gd name="connsiteY6" fmla="*/ 315323 h 2022446"/>
              <a:gd name="connsiteX7" fmla="*/ 1659037 w 2273495"/>
              <a:gd name="connsiteY7" fmla="*/ 30809 h 2022446"/>
              <a:gd name="connsiteX8" fmla="*/ 1501457 w 2273495"/>
              <a:gd name="connsiteY8" fmla="*/ 8924 h 2022446"/>
              <a:gd name="connsiteX9" fmla="*/ 1383273 w 2273495"/>
              <a:gd name="connsiteY9" fmla="*/ 245289 h 2022446"/>
              <a:gd name="connsiteX10" fmla="*/ 1549607 w 2273495"/>
              <a:gd name="connsiteY10" fmla="*/ 748660 h 2022446"/>
              <a:gd name="connsiteX11" fmla="*/ 1698432 w 2273495"/>
              <a:gd name="connsiteY11" fmla="*/ 941254 h 2022446"/>
              <a:gd name="connsiteX12" fmla="*/ 1974196 w 2273495"/>
              <a:gd name="connsiteY12" fmla="*/ 993779 h 2022446"/>
              <a:gd name="connsiteX13" fmla="*/ 1645905 w 2273495"/>
              <a:gd name="connsiteY13" fmla="*/ 1584693 h 2022446"/>
              <a:gd name="connsiteX14" fmla="*/ 989324 w 2273495"/>
              <a:gd name="connsiteY14" fmla="*/ 753037 h 2022446"/>
              <a:gd name="connsiteX15" fmla="*/ 0 w 2273495"/>
              <a:gd name="connsiteY15" fmla="*/ 455497 h 2022446"/>
              <a:gd name="connsiteX0" fmla="*/ 171555 w 2283020"/>
              <a:gd name="connsiteY0" fmla="*/ 1011288 h 2022446"/>
              <a:gd name="connsiteX1" fmla="*/ 828137 w 2283020"/>
              <a:gd name="connsiteY1" fmla="*/ 1624087 h 2022446"/>
              <a:gd name="connsiteX2" fmla="*/ 1397175 w 2283020"/>
              <a:gd name="connsiteY2" fmla="*/ 2018029 h 2022446"/>
              <a:gd name="connsiteX3" fmla="*/ 2141301 w 2283020"/>
              <a:gd name="connsiteY3" fmla="*/ 1580316 h 2022446"/>
              <a:gd name="connsiteX4" fmla="*/ 2185073 w 2283020"/>
              <a:gd name="connsiteY4" fmla="*/ 875597 h 2022446"/>
              <a:gd name="connsiteX5" fmla="*/ 2224468 w 2283020"/>
              <a:gd name="connsiteY5" fmla="*/ 827448 h 2022446"/>
              <a:gd name="connsiteX6" fmla="*/ 2115038 w 2283020"/>
              <a:gd name="connsiteY6" fmla="*/ 315323 h 2022446"/>
              <a:gd name="connsiteX7" fmla="*/ 1668562 w 2283020"/>
              <a:gd name="connsiteY7" fmla="*/ 30809 h 2022446"/>
              <a:gd name="connsiteX8" fmla="*/ 1510982 w 2283020"/>
              <a:gd name="connsiteY8" fmla="*/ 8924 h 2022446"/>
              <a:gd name="connsiteX9" fmla="*/ 1392798 w 2283020"/>
              <a:gd name="connsiteY9" fmla="*/ 245289 h 2022446"/>
              <a:gd name="connsiteX10" fmla="*/ 1559132 w 2283020"/>
              <a:gd name="connsiteY10" fmla="*/ 748660 h 2022446"/>
              <a:gd name="connsiteX11" fmla="*/ 1707957 w 2283020"/>
              <a:gd name="connsiteY11" fmla="*/ 941254 h 2022446"/>
              <a:gd name="connsiteX12" fmla="*/ 1983721 w 2283020"/>
              <a:gd name="connsiteY12" fmla="*/ 993779 h 2022446"/>
              <a:gd name="connsiteX13" fmla="*/ 1655430 w 2283020"/>
              <a:gd name="connsiteY13" fmla="*/ 1584693 h 2022446"/>
              <a:gd name="connsiteX14" fmla="*/ 998849 w 2283020"/>
              <a:gd name="connsiteY14" fmla="*/ 753037 h 2022446"/>
              <a:gd name="connsiteX15" fmla="*/ 0 w 2283020"/>
              <a:gd name="connsiteY15" fmla="*/ 436447 h 2022446"/>
              <a:gd name="connsiteX0" fmla="*/ 162030 w 2273495"/>
              <a:gd name="connsiteY0" fmla="*/ 1011288 h 2022446"/>
              <a:gd name="connsiteX1" fmla="*/ 818612 w 2273495"/>
              <a:gd name="connsiteY1" fmla="*/ 1624087 h 2022446"/>
              <a:gd name="connsiteX2" fmla="*/ 1387650 w 2273495"/>
              <a:gd name="connsiteY2" fmla="*/ 2018029 h 2022446"/>
              <a:gd name="connsiteX3" fmla="*/ 2131776 w 2273495"/>
              <a:gd name="connsiteY3" fmla="*/ 1580316 h 2022446"/>
              <a:gd name="connsiteX4" fmla="*/ 2175548 w 2273495"/>
              <a:gd name="connsiteY4" fmla="*/ 875597 h 2022446"/>
              <a:gd name="connsiteX5" fmla="*/ 2214943 w 2273495"/>
              <a:gd name="connsiteY5" fmla="*/ 827448 h 2022446"/>
              <a:gd name="connsiteX6" fmla="*/ 2105513 w 2273495"/>
              <a:gd name="connsiteY6" fmla="*/ 315323 h 2022446"/>
              <a:gd name="connsiteX7" fmla="*/ 1659037 w 2273495"/>
              <a:gd name="connsiteY7" fmla="*/ 30809 h 2022446"/>
              <a:gd name="connsiteX8" fmla="*/ 1501457 w 2273495"/>
              <a:gd name="connsiteY8" fmla="*/ 8924 h 2022446"/>
              <a:gd name="connsiteX9" fmla="*/ 1383273 w 2273495"/>
              <a:gd name="connsiteY9" fmla="*/ 245289 h 2022446"/>
              <a:gd name="connsiteX10" fmla="*/ 1549607 w 2273495"/>
              <a:gd name="connsiteY10" fmla="*/ 748660 h 2022446"/>
              <a:gd name="connsiteX11" fmla="*/ 1698432 w 2273495"/>
              <a:gd name="connsiteY11" fmla="*/ 941254 h 2022446"/>
              <a:gd name="connsiteX12" fmla="*/ 1974196 w 2273495"/>
              <a:gd name="connsiteY12" fmla="*/ 993779 h 2022446"/>
              <a:gd name="connsiteX13" fmla="*/ 1645905 w 2273495"/>
              <a:gd name="connsiteY13" fmla="*/ 1584693 h 2022446"/>
              <a:gd name="connsiteX14" fmla="*/ 989324 w 2273495"/>
              <a:gd name="connsiteY14" fmla="*/ 753037 h 2022446"/>
              <a:gd name="connsiteX15" fmla="*/ 0 w 2273495"/>
              <a:gd name="connsiteY15" fmla="*/ 461847 h 2022446"/>
              <a:gd name="connsiteX0" fmla="*/ 171555 w 2283020"/>
              <a:gd name="connsiteY0" fmla="*/ 1011288 h 2022446"/>
              <a:gd name="connsiteX1" fmla="*/ 828137 w 2283020"/>
              <a:gd name="connsiteY1" fmla="*/ 1624087 h 2022446"/>
              <a:gd name="connsiteX2" fmla="*/ 1397175 w 2283020"/>
              <a:gd name="connsiteY2" fmla="*/ 2018029 h 2022446"/>
              <a:gd name="connsiteX3" fmla="*/ 2141301 w 2283020"/>
              <a:gd name="connsiteY3" fmla="*/ 1580316 h 2022446"/>
              <a:gd name="connsiteX4" fmla="*/ 2185073 w 2283020"/>
              <a:gd name="connsiteY4" fmla="*/ 875597 h 2022446"/>
              <a:gd name="connsiteX5" fmla="*/ 2224468 w 2283020"/>
              <a:gd name="connsiteY5" fmla="*/ 827448 h 2022446"/>
              <a:gd name="connsiteX6" fmla="*/ 2115038 w 2283020"/>
              <a:gd name="connsiteY6" fmla="*/ 315323 h 2022446"/>
              <a:gd name="connsiteX7" fmla="*/ 1668562 w 2283020"/>
              <a:gd name="connsiteY7" fmla="*/ 30809 h 2022446"/>
              <a:gd name="connsiteX8" fmla="*/ 1510982 w 2283020"/>
              <a:gd name="connsiteY8" fmla="*/ 8924 h 2022446"/>
              <a:gd name="connsiteX9" fmla="*/ 1392798 w 2283020"/>
              <a:gd name="connsiteY9" fmla="*/ 245289 h 2022446"/>
              <a:gd name="connsiteX10" fmla="*/ 1559132 w 2283020"/>
              <a:gd name="connsiteY10" fmla="*/ 748660 h 2022446"/>
              <a:gd name="connsiteX11" fmla="*/ 1707957 w 2283020"/>
              <a:gd name="connsiteY11" fmla="*/ 941254 h 2022446"/>
              <a:gd name="connsiteX12" fmla="*/ 1983721 w 2283020"/>
              <a:gd name="connsiteY12" fmla="*/ 993779 h 2022446"/>
              <a:gd name="connsiteX13" fmla="*/ 1655430 w 2283020"/>
              <a:gd name="connsiteY13" fmla="*/ 1584693 h 2022446"/>
              <a:gd name="connsiteX14" fmla="*/ 998849 w 2283020"/>
              <a:gd name="connsiteY14" fmla="*/ 753037 h 2022446"/>
              <a:gd name="connsiteX15" fmla="*/ 0 w 2283020"/>
              <a:gd name="connsiteY15" fmla="*/ 449147 h 2022446"/>
              <a:gd name="connsiteX0" fmla="*/ 171555 w 2283020"/>
              <a:gd name="connsiteY0" fmla="*/ 1011288 h 2022446"/>
              <a:gd name="connsiteX1" fmla="*/ 828137 w 2283020"/>
              <a:gd name="connsiteY1" fmla="*/ 1624087 h 2022446"/>
              <a:gd name="connsiteX2" fmla="*/ 1397175 w 2283020"/>
              <a:gd name="connsiteY2" fmla="*/ 2018029 h 2022446"/>
              <a:gd name="connsiteX3" fmla="*/ 2141301 w 2283020"/>
              <a:gd name="connsiteY3" fmla="*/ 1580316 h 2022446"/>
              <a:gd name="connsiteX4" fmla="*/ 2185073 w 2283020"/>
              <a:gd name="connsiteY4" fmla="*/ 875597 h 2022446"/>
              <a:gd name="connsiteX5" fmla="*/ 2224468 w 2283020"/>
              <a:gd name="connsiteY5" fmla="*/ 827448 h 2022446"/>
              <a:gd name="connsiteX6" fmla="*/ 2115038 w 2283020"/>
              <a:gd name="connsiteY6" fmla="*/ 315323 h 2022446"/>
              <a:gd name="connsiteX7" fmla="*/ 1668562 w 2283020"/>
              <a:gd name="connsiteY7" fmla="*/ 30809 h 2022446"/>
              <a:gd name="connsiteX8" fmla="*/ 1510982 w 2283020"/>
              <a:gd name="connsiteY8" fmla="*/ 8924 h 2022446"/>
              <a:gd name="connsiteX9" fmla="*/ 1392798 w 2283020"/>
              <a:gd name="connsiteY9" fmla="*/ 245289 h 2022446"/>
              <a:gd name="connsiteX10" fmla="*/ 1559132 w 2283020"/>
              <a:gd name="connsiteY10" fmla="*/ 748660 h 2022446"/>
              <a:gd name="connsiteX11" fmla="*/ 1707957 w 2283020"/>
              <a:gd name="connsiteY11" fmla="*/ 941254 h 2022446"/>
              <a:gd name="connsiteX12" fmla="*/ 1983721 w 2283020"/>
              <a:gd name="connsiteY12" fmla="*/ 993779 h 2022446"/>
              <a:gd name="connsiteX13" fmla="*/ 1655430 w 2283020"/>
              <a:gd name="connsiteY13" fmla="*/ 1584693 h 2022446"/>
              <a:gd name="connsiteX14" fmla="*/ 998849 w 2283020"/>
              <a:gd name="connsiteY14" fmla="*/ 753037 h 2022446"/>
              <a:gd name="connsiteX15" fmla="*/ 0 w 2283020"/>
              <a:gd name="connsiteY15" fmla="*/ 449147 h 2022446"/>
              <a:gd name="connsiteX0" fmla="*/ 171555 w 2283020"/>
              <a:gd name="connsiteY0" fmla="*/ 1011288 h 2022446"/>
              <a:gd name="connsiteX1" fmla="*/ 828137 w 2283020"/>
              <a:gd name="connsiteY1" fmla="*/ 1624087 h 2022446"/>
              <a:gd name="connsiteX2" fmla="*/ 1397175 w 2283020"/>
              <a:gd name="connsiteY2" fmla="*/ 2018029 h 2022446"/>
              <a:gd name="connsiteX3" fmla="*/ 2141301 w 2283020"/>
              <a:gd name="connsiteY3" fmla="*/ 1580316 h 2022446"/>
              <a:gd name="connsiteX4" fmla="*/ 2185073 w 2283020"/>
              <a:gd name="connsiteY4" fmla="*/ 875597 h 2022446"/>
              <a:gd name="connsiteX5" fmla="*/ 2224468 w 2283020"/>
              <a:gd name="connsiteY5" fmla="*/ 827448 h 2022446"/>
              <a:gd name="connsiteX6" fmla="*/ 2115038 w 2283020"/>
              <a:gd name="connsiteY6" fmla="*/ 315323 h 2022446"/>
              <a:gd name="connsiteX7" fmla="*/ 1668562 w 2283020"/>
              <a:gd name="connsiteY7" fmla="*/ 30809 h 2022446"/>
              <a:gd name="connsiteX8" fmla="*/ 1510982 w 2283020"/>
              <a:gd name="connsiteY8" fmla="*/ 8924 h 2022446"/>
              <a:gd name="connsiteX9" fmla="*/ 1392798 w 2283020"/>
              <a:gd name="connsiteY9" fmla="*/ 245289 h 2022446"/>
              <a:gd name="connsiteX10" fmla="*/ 1559132 w 2283020"/>
              <a:gd name="connsiteY10" fmla="*/ 748660 h 2022446"/>
              <a:gd name="connsiteX11" fmla="*/ 1707957 w 2283020"/>
              <a:gd name="connsiteY11" fmla="*/ 941254 h 2022446"/>
              <a:gd name="connsiteX12" fmla="*/ 1983721 w 2283020"/>
              <a:gd name="connsiteY12" fmla="*/ 993779 h 2022446"/>
              <a:gd name="connsiteX13" fmla="*/ 1655430 w 2283020"/>
              <a:gd name="connsiteY13" fmla="*/ 1584693 h 2022446"/>
              <a:gd name="connsiteX14" fmla="*/ 998849 w 2283020"/>
              <a:gd name="connsiteY14" fmla="*/ 753037 h 2022446"/>
              <a:gd name="connsiteX15" fmla="*/ 595714 w 2283020"/>
              <a:gd name="connsiteY15" fmla="*/ 494147 h 2022446"/>
              <a:gd name="connsiteX16" fmla="*/ 0 w 2283020"/>
              <a:gd name="connsiteY16" fmla="*/ 449147 h 2022446"/>
              <a:gd name="connsiteX0" fmla="*/ 171555 w 2283020"/>
              <a:gd name="connsiteY0" fmla="*/ 1011288 h 2022446"/>
              <a:gd name="connsiteX1" fmla="*/ 828137 w 2283020"/>
              <a:gd name="connsiteY1" fmla="*/ 1624087 h 2022446"/>
              <a:gd name="connsiteX2" fmla="*/ 1397175 w 2283020"/>
              <a:gd name="connsiteY2" fmla="*/ 2018029 h 2022446"/>
              <a:gd name="connsiteX3" fmla="*/ 2141301 w 2283020"/>
              <a:gd name="connsiteY3" fmla="*/ 1580316 h 2022446"/>
              <a:gd name="connsiteX4" fmla="*/ 2185073 w 2283020"/>
              <a:gd name="connsiteY4" fmla="*/ 875597 h 2022446"/>
              <a:gd name="connsiteX5" fmla="*/ 2224468 w 2283020"/>
              <a:gd name="connsiteY5" fmla="*/ 827448 h 2022446"/>
              <a:gd name="connsiteX6" fmla="*/ 2115038 w 2283020"/>
              <a:gd name="connsiteY6" fmla="*/ 315323 h 2022446"/>
              <a:gd name="connsiteX7" fmla="*/ 1668562 w 2283020"/>
              <a:gd name="connsiteY7" fmla="*/ 30809 h 2022446"/>
              <a:gd name="connsiteX8" fmla="*/ 1510982 w 2283020"/>
              <a:gd name="connsiteY8" fmla="*/ 8924 h 2022446"/>
              <a:gd name="connsiteX9" fmla="*/ 1392798 w 2283020"/>
              <a:gd name="connsiteY9" fmla="*/ 245289 h 2022446"/>
              <a:gd name="connsiteX10" fmla="*/ 1559132 w 2283020"/>
              <a:gd name="connsiteY10" fmla="*/ 748660 h 2022446"/>
              <a:gd name="connsiteX11" fmla="*/ 1707957 w 2283020"/>
              <a:gd name="connsiteY11" fmla="*/ 941254 h 2022446"/>
              <a:gd name="connsiteX12" fmla="*/ 1983721 w 2283020"/>
              <a:gd name="connsiteY12" fmla="*/ 993779 h 2022446"/>
              <a:gd name="connsiteX13" fmla="*/ 1655430 w 2283020"/>
              <a:gd name="connsiteY13" fmla="*/ 1584693 h 2022446"/>
              <a:gd name="connsiteX14" fmla="*/ 998849 w 2283020"/>
              <a:gd name="connsiteY14" fmla="*/ 753037 h 2022446"/>
              <a:gd name="connsiteX15" fmla="*/ 621114 w 2283020"/>
              <a:gd name="connsiteY15" fmla="*/ 468747 h 2022446"/>
              <a:gd name="connsiteX16" fmla="*/ 0 w 2283020"/>
              <a:gd name="connsiteY16" fmla="*/ 449147 h 2022446"/>
              <a:gd name="connsiteX0" fmla="*/ 171555 w 2283020"/>
              <a:gd name="connsiteY0" fmla="*/ 1011288 h 2022446"/>
              <a:gd name="connsiteX1" fmla="*/ 828137 w 2283020"/>
              <a:gd name="connsiteY1" fmla="*/ 1624087 h 2022446"/>
              <a:gd name="connsiteX2" fmla="*/ 1397175 w 2283020"/>
              <a:gd name="connsiteY2" fmla="*/ 2018029 h 2022446"/>
              <a:gd name="connsiteX3" fmla="*/ 2141301 w 2283020"/>
              <a:gd name="connsiteY3" fmla="*/ 1580316 h 2022446"/>
              <a:gd name="connsiteX4" fmla="*/ 2185073 w 2283020"/>
              <a:gd name="connsiteY4" fmla="*/ 875597 h 2022446"/>
              <a:gd name="connsiteX5" fmla="*/ 2224468 w 2283020"/>
              <a:gd name="connsiteY5" fmla="*/ 827448 h 2022446"/>
              <a:gd name="connsiteX6" fmla="*/ 2115038 w 2283020"/>
              <a:gd name="connsiteY6" fmla="*/ 315323 h 2022446"/>
              <a:gd name="connsiteX7" fmla="*/ 1668562 w 2283020"/>
              <a:gd name="connsiteY7" fmla="*/ 30809 h 2022446"/>
              <a:gd name="connsiteX8" fmla="*/ 1510982 w 2283020"/>
              <a:gd name="connsiteY8" fmla="*/ 8924 h 2022446"/>
              <a:gd name="connsiteX9" fmla="*/ 1392798 w 2283020"/>
              <a:gd name="connsiteY9" fmla="*/ 245289 h 2022446"/>
              <a:gd name="connsiteX10" fmla="*/ 1559132 w 2283020"/>
              <a:gd name="connsiteY10" fmla="*/ 748660 h 2022446"/>
              <a:gd name="connsiteX11" fmla="*/ 1707957 w 2283020"/>
              <a:gd name="connsiteY11" fmla="*/ 941254 h 2022446"/>
              <a:gd name="connsiteX12" fmla="*/ 1983721 w 2283020"/>
              <a:gd name="connsiteY12" fmla="*/ 993779 h 2022446"/>
              <a:gd name="connsiteX13" fmla="*/ 1655430 w 2283020"/>
              <a:gd name="connsiteY13" fmla="*/ 1584693 h 2022446"/>
              <a:gd name="connsiteX14" fmla="*/ 998849 w 2283020"/>
              <a:gd name="connsiteY14" fmla="*/ 753037 h 2022446"/>
              <a:gd name="connsiteX15" fmla="*/ 621114 w 2283020"/>
              <a:gd name="connsiteY15" fmla="*/ 468747 h 2022446"/>
              <a:gd name="connsiteX16" fmla="*/ 0 w 2283020"/>
              <a:gd name="connsiteY16" fmla="*/ 449147 h 2022446"/>
              <a:gd name="connsiteX0" fmla="*/ 171555 w 2283020"/>
              <a:gd name="connsiteY0" fmla="*/ 1011288 h 2022446"/>
              <a:gd name="connsiteX1" fmla="*/ 828137 w 2283020"/>
              <a:gd name="connsiteY1" fmla="*/ 1624087 h 2022446"/>
              <a:gd name="connsiteX2" fmla="*/ 1397175 w 2283020"/>
              <a:gd name="connsiteY2" fmla="*/ 2018029 h 2022446"/>
              <a:gd name="connsiteX3" fmla="*/ 2141301 w 2283020"/>
              <a:gd name="connsiteY3" fmla="*/ 1580316 h 2022446"/>
              <a:gd name="connsiteX4" fmla="*/ 2185073 w 2283020"/>
              <a:gd name="connsiteY4" fmla="*/ 875597 h 2022446"/>
              <a:gd name="connsiteX5" fmla="*/ 2224468 w 2283020"/>
              <a:gd name="connsiteY5" fmla="*/ 827448 h 2022446"/>
              <a:gd name="connsiteX6" fmla="*/ 2115038 w 2283020"/>
              <a:gd name="connsiteY6" fmla="*/ 315323 h 2022446"/>
              <a:gd name="connsiteX7" fmla="*/ 1668562 w 2283020"/>
              <a:gd name="connsiteY7" fmla="*/ 30809 h 2022446"/>
              <a:gd name="connsiteX8" fmla="*/ 1510982 w 2283020"/>
              <a:gd name="connsiteY8" fmla="*/ 8924 h 2022446"/>
              <a:gd name="connsiteX9" fmla="*/ 1392798 w 2283020"/>
              <a:gd name="connsiteY9" fmla="*/ 245289 h 2022446"/>
              <a:gd name="connsiteX10" fmla="*/ 1559132 w 2283020"/>
              <a:gd name="connsiteY10" fmla="*/ 748660 h 2022446"/>
              <a:gd name="connsiteX11" fmla="*/ 1707957 w 2283020"/>
              <a:gd name="connsiteY11" fmla="*/ 941254 h 2022446"/>
              <a:gd name="connsiteX12" fmla="*/ 1983721 w 2283020"/>
              <a:gd name="connsiteY12" fmla="*/ 993779 h 2022446"/>
              <a:gd name="connsiteX13" fmla="*/ 1655430 w 2283020"/>
              <a:gd name="connsiteY13" fmla="*/ 1584693 h 2022446"/>
              <a:gd name="connsiteX14" fmla="*/ 998849 w 2283020"/>
              <a:gd name="connsiteY14" fmla="*/ 753037 h 2022446"/>
              <a:gd name="connsiteX15" fmla="*/ 621114 w 2283020"/>
              <a:gd name="connsiteY15" fmla="*/ 468747 h 2022446"/>
              <a:gd name="connsiteX16" fmla="*/ 0 w 2283020"/>
              <a:gd name="connsiteY16" fmla="*/ 449147 h 2022446"/>
              <a:gd name="connsiteX0" fmla="*/ 165205 w 2276670"/>
              <a:gd name="connsiteY0" fmla="*/ 1011288 h 2022446"/>
              <a:gd name="connsiteX1" fmla="*/ 821787 w 2276670"/>
              <a:gd name="connsiteY1" fmla="*/ 1624087 h 2022446"/>
              <a:gd name="connsiteX2" fmla="*/ 1390825 w 2276670"/>
              <a:gd name="connsiteY2" fmla="*/ 2018029 h 2022446"/>
              <a:gd name="connsiteX3" fmla="*/ 2134951 w 2276670"/>
              <a:gd name="connsiteY3" fmla="*/ 1580316 h 2022446"/>
              <a:gd name="connsiteX4" fmla="*/ 2178723 w 2276670"/>
              <a:gd name="connsiteY4" fmla="*/ 875597 h 2022446"/>
              <a:gd name="connsiteX5" fmla="*/ 2218118 w 2276670"/>
              <a:gd name="connsiteY5" fmla="*/ 827448 h 2022446"/>
              <a:gd name="connsiteX6" fmla="*/ 2108688 w 2276670"/>
              <a:gd name="connsiteY6" fmla="*/ 315323 h 2022446"/>
              <a:gd name="connsiteX7" fmla="*/ 1662212 w 2276670"/>
              <a:gd name="connsiteY7" fmla="*/ 30809 h 2022446"/>
              <a:gd name="connsiteX8" fmla="*/ 1504632 w 2276670"/>
              <a:gd name="connsiteY8" fmla="*/ 8924 h 2022446"/>
              <a:gd name="connsiteX9" fmla="*/ 1386448 w 2276670"/>
              <a:gd name="connsiteY9" fmla="*/ 245289 h 2022446"/>
              <a:gd name="connsiteX10" fmla="*/ 1552782 w 2276670"/>
              <a:gd name="connsiteY10" fmla="*/ 748660 h 2022446"/>
              <a:gd name="connsiteX11" fmla="*/ 1701607 w 2276670"/>
              <a:gd name="connsiteY11" fmla="*/ 941254 h 2022446"/>
              <a:gd name="connsiteX12" fmla="*/ 1977371 w 2276670"/>
              <a:gd name="connsiteY12" fmla="*/ 993779 h 2022446"/>
              <a:gd name="connsiteX13" fmla="*/ 1649080 w 2276670"/>
              <a:gd name="connsiteY13" fmla="*/ 1584693 h 2022446"/>
              <a:gd name="connsiteX14" fmla="*/ 992499 w 2276670"/>
              <a:gd name="connsiteY14" fmla="*/ 753037 h 2022446"/>
              <a:gd name="connsiteX15" fmla="*/ 614764 w 2276670"/>
              <a:gd name="connsiteY15" fmla="*/ 468747 h 2022446"/>
              <a:gd name="connsiteX16" fmla="*/ 0 w 2276670"/>
              <a:gd name="connsiteY16" fmla="*/ 471372 h 2022446"/>
              <a:gd name="connsiteX0" fmla="*/ 174730 w 2286195"/>
              <a:gd name="connsiteY0" fmla="*/ 1011288 h 2022446"/>
              <a:gd name="connsiteX1" fmla="*/ 831312 w 2286195"/>
              <a:gd name="connsiteY1" fmla="*/ 1624087 h 2022446"/>
              <a:gd name="connsiteX2" fmla="*/ 1400350 w 2286195"/>
              <a:gd name="connsiteY2" fmla="*/ 2018029 h 2022446"/>
              <a:gd name="connsiteX3" fmla="*/ 2144476 w 2286195"/>
              <a:gd name="connsiteY3" fmla="*/ 1580316 h 2022446"/>
              <a:gd name="connsiteX4" fmla="*/ 2188248 w 2286195"/>
              <a:gd name="connsiteY4" fmla="*/ 875597 h 2022446"/>
              <a:gd name="connsiteX5" fmla="*/ 2227643 w 2286195"/>
              <a:gd name="connsiteY5" fmla="*/ 827448 h 2022446"/>
              <a:gd name="connsiteX6" fmla="*/ 2118213 w 2286195"/>
              <a:gd name="connsiteY6" fmla="*/ 315323 h 2022446"/>
              <a:gd name="connsiteX7" fmla="*/ 1671737 w 2286195"/>
              <a:gd name="connsiteY7" fmla="*/ 30809 h 2022446"/>
              <a:gd name="connsiteX8" fmla="*/ 1514157 w 2286195"/>
              <a:gd name="connsiteY8" fmla="*/ 8924 h 2022446"/>
              <a:gd name="connsiteX9" fmla="*/ 1395973 w 2286195"/>
              <a:gd name="connsiteY9" fmla="*/ 245289 h 2022446"/>
              <a:gd name="connsiteX10" fmla="*/ 1562307 w 2286195"/>
              <a:gd name="connsiteY10" fmla="*/ 748660 h 2022446"/>
              <a:gd name="connsiteX11" fmla="*/ 1711132 w 2286195"/>
              <a:gd name="connsiteY11" fmla="*/ 941254 h 2022446"/>
              <a:gd name="connsiteX12" fmla="*/ 1986896 w 2286195"/>
              <a:gd name="connsiteY12" fmla="*/ 993779 h 2022446"/>
              <a:gd name="connsiteX13" fmla="*/ 1658605 w 2286195"/>
              <a:gd name="connsiteY13" fmla="*/ 1584693 h 2022446"/>
              <a:gd name="connsiteX14" fmla="*/ 1002024 w 2286195"/>
              <a:gd name="connsiteY14" fmla="*/ 753037 h 2022446"/>
              <a:gd name="connsiteX15" fmla="*/ 624289 w 2286195"/>
              <a:gd name="connsiteY15" fmla="*/ 468747 h 2022446"/>
              <a:gd name="connsiteX16" fmla="*/ 0 w 2286195"/>
              <a:gd name="connsiteY16" fmla="*/ 461847 h 2022446"/>
              <a:gd name="connsiteX0" fmla="*/ 0 w 2111465"/>
              <a:gd name="connsiteY0" fmla="*/ 1011288 h 2022446"/>
              <a:gd name="connsiteX1" fmla="*/ 656582 w 2111465"/>
              <a:gd name="connsiteY1" fmla="*/ 1624087 h 2022446"/>
              <a:gd name="connsiteX2" fmla="*/ 1225620 w 2111465"/>
              <a:gd name="connsiteY2" fmla="*/ 2018029 h 2022446"/>
              <a:gd name="connsiteX3" fmla="*/ 1969746 w 2111465"/>
              <a:gd name="connsiteY3" fmla="*/ 1580316 h 2022446"/>
              <a:gd name="connsiteX4" fmla="*/ 2013518 w 2111465"/>
              <a:gd name="connsiteY4" fmla="*/ 875597 h 2022446"/>
              <a:gd name="connsiteX5" fmla="*/ 2052913 w 2111465"/>
              <a:gd name="connsiteY5" fmla="*/ 827448 h 2022446"/>
              <a:gd name="connsiteX6" fmla="*/ 1943483 w 2111465"/>
              <a:gd name="connsiteY6" fmla="*/ 315323 h 2022446"/>
              <a:gd name="connsiteX7" fmla="*/ 1497007 w 2111465"/>
              <a:gd name="connsiteY7" fmla="*/ 30809 h 2022446"/>
              <a:gd name="connsiteX8" fmla="*/ 1339427 w 2111465"/>
              <a:gd name="connsiteY8" fmla="*/ 8924 h 2022446"/>
              <a:gd name="connsiteX9" fmla="*/ 1221243 w 2111465"/>
              <a:gd name="connsiteY9" fmla="*/ 245289 h 2022446"/>
              <a:gd name="connsiteX10" fmla="*/ 1387577 w 2111465"/>
              <a:gd name="connsiteY10" fmla="*/ 748660 h 2022446"/>
              <a:gd name="connsiteX11" fmla="*/ 1536402 w 2111465"/>
              <a:gd name="connsiteY11" fmla="*/ 941254 h 2022446"/>
              <a:gd name="connsiteX12" fmla="*/ 1812166 w 2111465"/>
              <a:gd name="connsiteY12" fmla="*/ 993779 h 2022446"/>
              <a:gd name="connsiteX13" fmla="*/ 1483875 w 2111465"/>
              <a:gd name="connsiteY13" fmla="*/ 1584693 h 2022446"/>
              <a:gd name="connsiteX14" fmla="*/ 827294 w 2111465"/>
              <a:gd name="connsiteY14" fmla="*/ 753037 h 2022446"/>
              <a:gd name="connsiteX15" fmla="*/ 449559 w 2111465"/>
              <a:gd name="connsiteY15" fmla="*/ 468747 h 2022446"/>
              <a:gd name="connsiteX0" fmla="*/ 0 w 1811247"/>
              <a:gd name="connsiteY0" fmla="*/ 1045454 h 2022446"/>
              <a:gd name="connsiteX1" fmla="*/ 356364 w 1811247"/>
              <a:gd name="connsiteY1" fmla="*/ 1624087 h 2022446"/>
              <a:gd name="connsiteX2" fmla="*/ 925402 w 1811247"/>
              <a:gd name="connsiteY2" fmla="*/ 2018029 h 2022446"/>
              <a:gd name="connsiteX3" fmla="*/ 1669528 w 1811247"/>
              <a:gd name="connsiteY3" fmla="*/ 1580316 h 2022446"/>
              <a:gd name="connsiteX4" fmla="*/ 1713300 w 1811247"/>
              <a:gd name="connsiteY4" fmla="*/ 875597 h 2022446"/>
              <a:gd name="connsiteX5" fmla="*/ 1752695 w 1811247"/>
              <a:gd name="connsiteY5" fmla="*/ 827448 h 2022446"/>
              <a:gd name="connsiteX6" fmla="*/ 1643265 w 1811247"/>
              <a:gd name="connsiteY6" fmla="*/ 315323 h 2022446"/>
              <a:gd name="connsiteX7" fmla="*/ 1196789 w 1811247"/>
              <a:gd name="connsiteY7" fmla="*/ 30809 h 2022446"/>
              <a:gd name="connsiteX8" fmla="*/ 1039209 w 1811247"/>
              <a:gd name="connsiteY8" fmla="*/ 8924 h 2022446"/>
              <a:gd name="connsiteX9" fmla="*/ 921025 w 1811247"/>
              <a:gd name="connsiteY9" fmla="*/ 245289 h 2022446"/>
              <a:gd name="connsiteX10" fmla="*/ 1087359 w 1811247"/>
              <a:gd name="connsiteY10" fmla="*/ 748660 h 2022446"/>
              <a:gd name="connsiteX11" fmla="*/ 1236184 w 1811247"/>
              <a:gd name="connsiteY11" fmla="*/ 941254 h 2022446"/>
              <a:gd name="connsiteX12" fmla="*/ 1511948 w 1811247"/>
              <a:gd name="connsiteY12" fmla="*/ 993779 h 2022446"/>
              <a:gd name="connsiteX13" fmla="*/ 1183657 w 1811247"/>
              <a:gd name="connsiteY13" fmla="*/ 1584693 h 2022446"/>
              <a:gd name="connsiteX14" fmla="*/ 527076 w 1811247"/>
              <a:gd name="connsiteY14" fmla="*/ 753037 h 2022446"/>
              <a:gd name="connsiteX15" fmla="*/ 149341 w 1811247"/>
              <a:gd name="connsiteY15" fmla="*/ 468747 h 2022446"/>
              <a:gd name="connsiteX0" fmla="*/ 0 w 1883508"/>
              <a:gd name="connsiteY0" fmla="*/ 984135 h 2022446"/>
              <a:gd name="connsiteX1" fmla="*/ 428625 w 1883508"/>
              <a:gd name="connsiteY1" fmla="*/ 1624087 h 2022446"/>
              <a:gd name="connsiteX2" fmla="*/ 997663 w 1883508"/>
              <a:gd name="connsiteY2" fmla="*/ 2018029 h 2022446"/>
              <a:gd name="connsiteX3" fmla="*/ 1741789 w 1883508"/>
              <a:gd name="connsiteY3" fmla="*/ 1580316 h 2022446"/>
              <a:gd name="connsiteX4" fmla="*/ 1785561 w 1883508"/>
              <a:gd name="connsiteY4" fmla="*/ 875597 h 2022446"/>
              <a:gd name="connsiteX5" fmla="*/ 1824956 w 1883508"/>
              <a:gd name="connsiteY5" fmla="*/ 827448 h 2022446"/>
              <a:gd name="connsiteX6" fmla="*/ 1715526 w 1883508"/>
              <a:gd name="connsiteY6" fmla="*/ 315323 h 2022446"/>
              <a:gd name="connsiteX7" fmla="*/ 1269050 w 1883508"/>
              <a:gd name="connsiteY7" fmla="*/ 30809 h 2022446"/>
              <a:gd name="connsiteX8" fmla="*/ 1111470 w 1883508"/>
              <a:gd name="connsiteY8" fmla="*/ 8924 h 2022446"/>
              <a:gd name="connsiteX9" fmla="*/ 993286 w 1883508"/>
              <a:gd name="connsiteY9" fmla="*/ 245289 h 2022446"/>
              <a:gd name="connsiteX10" fmla="*/ 1159620 w 1883508"/>
              <a:gd name="connsiteY10" fmla="*/ 748660 h 2022446"/>
              <a:gd name="connsiteX11" fmla="*/ 1308445 w 1883508"/>
              <a:gd name="connsiteY11" fmla="*/ 941254 h 2022446"/>
              <a:gd name="connsiteX12" fmla="*/ 1584209 w 1883508"/>
              <a:gd name="connsiteY12" fmla="*/ 993779 h 2022446"/>
              <a:gd name="connsiteX13" fmla="*/ 1255918 w 1883508"/>
              <a:gd name="connsiteY13" fmla="*/ 1584693 h 2022446"/>
              <a:gd name="connsiteX14" fmla="*/ 599337 w 1883508"/>
              <a:gd name="connsiteY14" fmla="*/ 753037 h 2022446"/>
              <a:gd name="connsiteX15" fmla="*/ 221602 w 1883508"/>
              <a:gd name="connsiteY15" fmla="*/ 468747 h 2022446"/>
              <a:gd name="connsiteX0" fmla="*/ 0 w 1883508"/>
              <a:gd name="connsiteY0" fmla="*/ 984135 h 2022446"/>
              <a:gd name="connsiteX1" fmla="*/ 428625 w 1883508"/>
              <a:gd name="connsiteY1" fmla="*/ 1624087 h 2022446"/>
              <a:gd name="connsiteX2" fmla="*/ 997663 w 1883508"/>
              <a:gd name="connsiteY2" fmla="*/ 2018029 h 2022446"/>
              <a:gd name="connsiteX3" fmla="*/ 1741789 w 1883508"/>
              <a:gd name="connsiteY3" fmla="*/ 1580316 h 2022446"/>
              <a:gd name="connsiteX4" fmla="*/ 1785561 w 1883508"/>
              <a:gd name="connsiteY4" fmla="*/ 875597 h 2022446"/>
              <a:gd name="connsiteX5" fmla="*/ 1824956 w 1883508"/>
              <a:gd name="connsiteY5" fmla="*/ 827448 h 2022446"/>
              <a:gd name="connsiteX6" fmla="*/ 1715526 w 1883508"/>
              <a:gd name="connsiteY6" fmla="*/ 315323 h 2022446"/>
              <a:gd name="connsiteX7" fmla="*/ 1269050 w 1883508"/>
              <a:gd name="connsiteY7" fmla="*/ 30809 h 2022446"/>
              <a:gd name="connsiteX8" fmla="*/ 1111470 w 1883508"/>
              <a:gd name="connsiteY8" fmla="*/ 8924 h 2022446"/>
              <a:gd name="connsiteX9" fmla="*/ 993286 w 1883508"/>
              <a:gd name="connsiteY9" fmla="*/ 245289 h 2022446"/>
              <a:gd name="connsiteX10" fmla="*/ 1159620 w 1883508"/>
              <a:gd name="connsiteY10" fmla="*/ 748660 h 2022446"/>
              <a:gd name="connsiteX11" fmla="*/ 1308445 w 1883508"/>
              <a:gd name="connsiteY11" fmla="*/ 941254 h 2022446"/>
              <a:gd name="connsiteX12" fmla="*/ 1584209 w 1883508"/>
              <a:gd name="connsiteY12" fmla="*/ 993779 h 2022446"/>
              <a:gd name="connsiteX13" fmla="*/ 1255918 w 1883508"/>
              <a:gd name="connsiteY13" fmla="*/ 1584693 h 2022446"/>
              <a:gd name="connsiteX14" fmla="*/ 599337 w 1883508"/>
              <a:gd name="connsiteY14" fmla="*/ 753037 h 2022446"/>
              <a:gd name="connsiteX15" fmla="*/ 221602 w 1883508"/>
              <a:gd name="connsiteY15" fmla="*/ 468747 h 2022446"/>
              <a:gd name="connsiteX0" fmla="*/ 0 w 1883508"/>
              <a:gd name="connsiteY0" fmla="*/ 984135 h 2022446"/>
              <a:gd name="connsiteX1" fmla="*/ 428625 w 1883508"/>
              <a:gd name="connsiteY1" fmla="*/ 1624087 h 2022446"/>
              <a:gd name="connsiteX2" fmla="*/ 997663 w 1883508"/>
              <a:gd name="connsiteY2" fmla="*/ 2018029 h 2022446"/>
              <a:gd name="connsiteX3" fmla="*/ 1741789 w 1883508"/>
              <a:gd name="connsiteY3" fmla="*/ 1580316 h 2022446"/>
              <a:gd name="connsiteX4" fmla="*/ 1785561 w 1883508"/>
              <a:gd name="connsiteY4" fmla="*/ 875597 h 2022446"/>
              <a:gd name="connsiteX5" fmla="*/ 1824956 w 1883508"/>
              <a:gd name="connsiteY5" fmla="*/ 827448 h 2022446"/>
              <a:gd name="connsiteX6" fmla="*/ 1715526 w 1883508"/>
              <a:gd name="connsiteY6" fmla="*/ 315323 h 2022446"/>
              <a:gd name="connsiteX7" fmla="*/ 1269050 w 1883508"/>
              <a:gd name="connsiteY7" fmla="*/ 30809 h 2022446"/>
              <a:gd name="connsiteX8" fmla="*/ 1111470 w 1883508"/>
              <a:gd name="connsiteY8" fmla="*/ 8924 h 2022446"/>
              <a:gd name="connsiteX9" fmla="*/ 993286 w 1883508"/>
              <a:gd name="connsiteY9" fmla="*/ 245289 h 2022446"/>
              <a:gd name="connsiteX10" fmla="*/ 1159620 w 1883508"/>
              <a:gd name="connsiteY10" fmla="*/ 748660 h 2022446"/>
              <a:gd name="connsiteX11" fmla="*/ 1308445 w 1883508"/>
              <a:gd name="connsiteY11" fmla="*/ 941254 h 2022446"/>
              <a:gd name="connsiteX12" fmla="*/ 1584209 w 1883508"/>
              <a:gd name="connsiteY12" fmla="*/ 993779 h 2022446"/>
              <a:gd name="connsiteX13" fmla="*/ 1255918 w 1883508"/>
              <a:gd name="connsiteY13" fmla="*/ 1584693 h 2022446"/>
              <a:gd name="connsiteX14" fmla="*/ 599337 w 1883508"/>
              <a:gd name="connsiteY14" fmla="*/ 753037 h 2022446"/>
              <a:gd name="connsiteX15" fmla="*/ 221602 w 1883508"/>
              <a:gd name="connsiteY15" fmla="*/ 468747 h 2022446"/>
              <a:gd name="connsiteX0" fmla="*/ 0 w 1883508"/>
              <a:gd name="connsiteY0" fmla="*/ 984135 h 2022446"/>
              <a:gd name="connsiteX1" fmla="*/ 428625 w 1883508"/>
              <a:gd name="connsiteY1" fmla="*/ 1624087 h 2022446"/>
              <a:gd name="connsiteX2" fmla="*/ 997663 w 1883508"/>
              <a:gd name="connsiteY2" fmla="*/ 2018029 h 2022446"/>
              <a:gd name="connsiteX3" fmla="*/ 1741789 w 1883508"/>
              <a:gd name="connsiteY3" fmla="*/ 1580316 h 2022446"/>
              <a:gd name="connsiteX4" fmla="*/ 1785561 w 1883508"/>
              <a:gd name="connsiteY4" fmla="*/ 875597 h 2022446"/>
              <a:gd name="connsiteX5" fmla="*/ 1824956 w 1883508"/>
              <a:gd name="connsiteY5" fmla="*/ 827448 h 2022446"/>
              <a:gd name="connsiteX6" fmla="*/ 1715526 w 1883508"/>
              <a:gd name="connsiteY6" fmla="*/ 315323 h 2022446"/>
              <a:gd name="connsiteX7" fmla="*/ 1269050 w 1883508"/>
              <a:gd name="connsiteY7" fmla="*/ 30809 h 2022446"/>
              <a:gd name="connsiteX8" fmla="*/ 1111470 w 1883508"/>
              <a:gd name="connsiteY8" fmla="*/ 8924 h 2022446"/>
              <a:gd name="connsiteX9" fmla="*/ 993286 w 1883508"/>
              <a:gd name="connsiteY9" fmla="*/ 245289 h 2022446"/>
              <a:gd name="connsiteX10" fmla="*/ 1159620 w 1883508"/>
              <a:gd name="connsiteY10" fmla="*/ 748660 h 2022446"/>
              <a:gd name="connsiteX11" fmla="*/ 1308445 w 1883508"/>
              <a:gd name="connsiteY11" fmla="*/ 941254 h 2022446"/>
              <a:gd name="connsiteX12" fmla="*/ 1584209 w 1883508"/>
              <a:gd name="connsiteY12" fmla="*/ 993779 h 2022446"/>
              <a:gd name="connsiteX13" fmla="*/ 1255918 w 1883508"/>
              <a:gd name="connsiteY13" fmla="*/ 1584693 h 2022446"/>
              <a:gd name="connsiteX14" fmla="*/ 599337 w 1883508"/>
              <a:gd name="connsiteY14" fmla="*/ 753037 h 2022446"/>
              <a:gd name="connsiteX15" fmla="*/ 272468 w 1883508"/>
              <a:gd name="connsiteY15" fmla="*/ 520309 h 2022446"/>
              <a:gd name="connsiteX0" fmla="*/ 0 w 1883508"/>
              <a:gd name="connsiteY0" fmla="*/ 984135 h 2022446"/>
              <a:gd name="connsiteX1" fmla="*/ 428625 w 1883508"/>
              <a:gd name="connsiteY1" fmla="*/ 1624087 h 2022446"/>
              <a:gd name="connsiteX2" fmla="*/ 997663 w 1883508"/>
              <a:gd name="connsiteY2" fmla="*/ 2018029 h 2022446"/>
              <a:gd name="connsiteX3" fmla="*/ 1741789 w 1883508"/>
              <a:gd name="connsiteY3" fmla="*/ 1580316 h 2022446"/>
              <a:gd name="connsiteX4" fmla="*/ 1785561 w 1883508"/>
              <a:gd name="connsiteY4" fmla="*/ 875597 h 2022446"/>
              <a:gd name="connsiteX5" fmla="*/ 1824956 w 1883508"/>
              <a:gd name="connsiteY5" fmla="*/ 827448 h 2022446"/>
              <a:gd name="connsiteX6" fmla="*/ 1715526 w 1883508"/>
              <a:gd name="connsiteY6" fmla="*/ 315323 h 2022446"/>
              <a:gd name="connsiteX7" fmla="*/ 1269050 w 1883508"/>
              <a:gd name="connsiteY7" fmla="*/ 30809 h 2022446"/>
              <a:gd name="connsiteX8" fmla="*/ 1111470 w 1883508"/>
              <a:gd name="connsiteY8" fmla="*/ 8924 h 2022446"/>
              <a:gd name="connsiteX9" fmla="*/ 993286 w 1883508"/>
              <a:gd name="connsiteY9" fmla="*/ 245289 h 2022446"/>
              <a:gd name="connsiteX10" fmla="*/ 1159620 w 1883508"/>
              <a:gd name="connsiteY10" fmla="*/ 748660 h 2022446"/>
              <a:gd name="connsiteX11" fmla="*/ 1308445 w 1883508"/>
              <a:gd name="connsiteY11" fmla="*/ 941254 h 2022446"/>
              <a:gd name="connsiteX12" fmla="*/ 1584209 w 1883508"/>
              <a:gd name="connsiteY12" fmla="*/ 993779 h 2022446"/>
              <a:gd name="connsiteX13" fmla="*/ 1255918 w 1883508"/>
              <a:gd name="connsiteY13" fmla="*/ 1584693 h 2022446"/>
              <a:gd name="connsiteX14" fmla="*/ 599337 w 1883508"/>
              <a:gd name="connsiteY14" fmla="*/ 753037 h 2022446"/>
              <a:gd name="connsiteX15" fmla="*/ 313404 w 1883508"/>
              <a:gd name="connsiteY15" fmla="*/ 502418 h 2022446"/>
              <a:gd name="connsiteX0" fmla="*/ 0 w 1883508"/>
              <a:gd name="connsiteY0" fmla="*/ 984135 h 2022446"/>
              <a:gd name="connsiteX1" fmla="*/ 428625 w 1883508"/>
              <a:gd name="connsiteY1" fmla="*/ 1624087 h 2022446"/>
              <a:gd name="connsiteX2" fmla="*/ 997663 w 1883508"/>
              <a:gd name="connsiteY2" fmla="*/ 2018029 h 2022446"/>
              <a:gd name="connsiteX3" fmla="*/ 1741789 w 1883508"/>
              <a:gd name="connsiteY3" fmla="*/ 1580316 h 2022446"/>
              <a:gd name="connsiteX4" fmla="*/ 1785561 w 1883508"/>
              <a:gd name="connsiteY4" fmla="*/ 875597 h 2022446"/>
              <a:gd name="connsiteX5" fmla="*/ 1824956 w 1883508"/>
              <a:gd name="connsiteY5" fmla="*/ 827448 h 2022446"/>
              <a:gd name="connsiteX6" fmla="*/ 1715526 w 1883508"/>
              <a:gd name="connsiteY6" fmla="*/ 315323 h 2022446"/>
              <a:gd name="connsiteX7" fmla="*/ 1269050 w 1883508"/>
              <a:gd name="connsiteY7" fmla="*/ 30809 h 2022446"/>
              <a:gd name="connsiteX8" fmla="*/ 1111470 w 1883508"/>
              <a:gd name="connsiteY8" fmla="*/ 8924 h 2022446"/>
              <a:gd name="connsiteX9" fmla="*/ 993286 w 1883508"/>
              <a:gd name="connsiteY9" fmla="*/ 245289 h 2022446"/>
              <a:gd name="connsiteX10" fmla="*/ 1159620 w 1883508"/>
              <a:gd name="connsiteY10" fmla="*/ 748660 h 2022446"/>
              <a:gd name="connsiteX11" fmla="*/ 1308445 w 1883508"/>
              <a:gd name="connsiteY11" fmla="*/ 941254 h 2022446"/>
              <a:gd name="connsiteX12" fmla="*/ 1584209 w 1883508"/>
              <a:gd name="connsiteY12" fmla="*/ 993779 h 2022446"/>
              <a:gd name="connsiteX13" fmla="*/ 1255918 w 1883508"/>
              <a:gd name="connsiteY13" fmla="*/ 1584693 h 2022446"/>
              <a:gd name="connsiteX14" fmla="*/ 599337 w 1883508"/>
              <a:gd name="connsiteY14" fmla="*/ 753037 h 2022446"/>
              <a:gd name="connsiteX15" fmla="*/ 313404 w 1883508"/>
              <a:gd name="connsiteY15" fmla="*/ 502418 h 2022446"/>
              <a:gd name="connsiteX0" fmla="*/ 0 w 1901783"/>
              <a:gd name="connsiteY0" fmla="*/ 940855 h 2022446"/>
              <a:gd name="connsiteX1" fmla="*/ 446900 w 1901783"/>
              <a:gd name="connsiteY1" fmla="*/ 1624087 h 2022446"/>
              <a:gd name="connsiteX2" fmla="*/ 1015938 w 1901783"/>
              <a:gd name="connsiteY2" fmla="*/ 2018029 h 2022446"/>
              <a:gd name="connsiteX3" fmla="*/ 1760064 w 1901783"/>
              <a:gd name="connsiteY3" fmla="*/ 1580316 h 2022446"/>
              <a:gd name="connsiteX4" fmla="*/ 1803836 w 1901783"/>
              <a:gd name="connsiteY4" fmla="*/ 875597 h 2022446"/>
              <a:gd name="connsiteX5" fmla="*/ 1843231 w 1901783"/>
              <a:gd name="connsiteY5" fmla="*/ 827448 h 2022446"/>
              <a:gd name="connsiteX6" fmla="*/ 1733801 w 1901783"/>
              <a:gd name="connsiteY6" fmla="*/ 315323 h 2022446"/>
              <a:gd name="connsiteX7" fmla="*/ 1287325 w 1901783"/>
              <a:gd name="connsiteY7" fmla="*/ 30809 h 2022446"/>
              <a:gd name="connsiteX8" fmla="*/ 1129745 w 1901783"/>
              <a:gd name="connsiteY8" fmla="*/ 8924 h 2022446"/>
              <a:gd name="connsiteX9" fmla="*/ 1011561 w 1901783"/>
              <a:gd name="connsiteY9" fmla="*/ 245289 h 2022446"/>
              <a:gd name="connsiteX10" fmla="*/ 1177895 w 1901783"/>
              <a:gd name="connsiteY10" fmla="*/ 748660 h 2022446"/>
              <a:gd name="connsiteX11" fmla="*/ 1326720 w 1901783"/>
              <a:gd name="connsiteY11" fmla="*/ 941254 h 2022446"/>
              <a:gd name="connsiteX12" fmla="*/ 1602484 w 1901783"/>
              <a:gd name="connsiteY12" fmla="*/ 993779 h 2022446"/>
              <a:gd name="connsiteX13" fmla="*/ 1274193 w 1901783"/>
              <a:gd name="connsiteY13" fmla="*/ 1584693 h 2022446"/>
              <a:gd name="connsiteX14" fmla="*/ 617612 w 1901783"/>
              <a:gd name="connsiteY14" fmla="*/ 753037 h 2022446"/>
              <a:gd name="connsiteX15" fmla="*/ 331679 w 1901783"/>
              <a:gd name="connsiteY15" fmla="*/ 502418 h 2022446"/>
              <a:gd name="connsiteX0" fmla="*/ 0 w 1887055"/>
              <a:gd name="connsiteY0" fmla="*/ 940828 h 2022446"/>
              <a:gd name="connsiteX1" fmla="*/ 432172 w 1887055"/>
              <a:gd name="connsiteY1" fmla="*/ 1624087 h 2022446"/>
              <a:gd name="connsiteX2" fmla="*/ 1001210 w 1887055"/>
              <a:gd name="connsiteY2" fmla="*/ 2018029 h 2022446"/>
              <a:gd name="connsiteX3" fmla="*/ 1745336 w 1887055"/>
              <a:gd name="connsiteY3" fmla="*/ 1580316 h 2022446"/>
              <a:gd name="connsiteX4" fmla="*/ 1789108 w 1887055"/>
              <a:gd name="connsiteY4" fmla="*/ 875597 h 2022446"/>
              <a:gd name="connsiteX5" fmla="*/ 1828503 w 1887055"/>
              <a:gd name="connsiteY5" fmla="*/ 827448 h 2022446"/>
              <a:gd name="connsiteX6" fmla="*/ 1719073 w 1887055"/>
              <a:gd name="connsiteY6" fmla="*/ 315323 h 2022446"/>
              <a:gd name="connsiteX7" fmla="*/ 1272597 w 1887055"/>
              <a:gd name="connsiteY7" fmla="*/ 30809 h 2022446"/>
              <a:gd name="connsiteX8" fmla="*/ 1115017 w 1887055"/>
              <a:gd name="connsiteY8" fmla="*/ 8924 h 2022446"/>
              <a:gd name="connsiteX9" fmla="*/ 996833 w 1887055"/>
              <a:gd name="connsiteY9" fmla="*/ 245289 h 2022446"/>
              <a:gd name="connsiteX10" fmla="*/ 1163167 w 1887055"/>
              <a:gd name="connsiteY10" fmla="*/ 748660 h 2022446"/>
              <a:gd name="connsiteX11" fmla="*/ 1311992 w 1887055"/>
              <a:gd name="connsiteY11" fmla="*/ 941254 h 2022446"/>
              <a:gd name="connsiteX12" fmla="*/ 1587756 w 1887055"/>
              <a:gd name="connsiteY12" fmla="*/ 993779 h 2022446"/>
              <a:gd name="connsiteX13" fmla="*/ 1259465 w 1887055"/>
              <a:gd name="connsiteY13" fmla="*/ 1584693 h 2022446"/>
              <a:gd name="connsiteX14" fmla="*/ 602884 w 1887055"/>
              <a:gd name="connsiteY14" fmla="*/ 753037 h 2022446"/>
              <a:gd name="connsiteX15" fmla="*/ 316951 w 1887055"/>
              <a:gd name="connsiteY15" fmla="*/ 502418 h 2022446"/>
              <a:gd name="connsiteX0" fmla="*/ 0 w 1887055"/>
              <a:gd name="connsiteY0" fmla="*/ 940828 h 2022446"/>
              <a:gd name="connsiteX1" fmla="*/ 432172 w 1887055"/>
              <a:gd name="connsiteY1" fmla="*/ 1624087 h 2022446"/>
              <a:gd name="connsiteX2" fmla="*/ 1001210 w 1887055"/>
              <a:gd name="connsiteY2" fmla="*/ 2018029 h 2022446"/>
              <a:gd name="connsiteX3" fmla="*/ 1745336 w 1887055"/>
              <a:gd name="connsiteY3" fmla="*/ 1580316 h 2022446"/>
              <a:gd name="connsiteX4" fmla="*/ 1789108 w 1887055"/>
              <a:gd name="connsiteY4" fmla="*/ 875597 h 2022446"/>
              <a:gd name="connsiteX5" fmla="*/ 1828503 w 1887055"/>
              <a:gd name="connsiteY5" fmla="*/ 827448 h 2022446"/>
              <a:gd name="connsiteX6" fmla="*/ 1719073 w 1887055"/>
              <a:gd name="connsiteY6" fmla="*/ 315323 h 2022446"/>
              <a:gd name="connsiteX7" fmla="*/ 1272597 w 1887055"/>
              <a:gd name="connsiteY7" fmla="*/ 30809 h 2022446"/>
              <a:gd name="connsiteX8" fmla="*/ 1115017 w 1887055"/>
              <a:gd name="connsiteY8" fmla="*/ 8924 h 2022446"/>
              <a:gd name="connsiteX9" fmla="*/ 996833 w 1887055"/>
              <a:gd name="connsiteY9" fmla="*/ 245289 h 2022446"/>
              <a:gd name="connsiteX10" fmla="*/ 1163167 w 1887055"/>
              <a:gd name="connsiteY10" fmla="*/ 748660 h 2022446"/>
              <a:gd name="connsiteX11" fmla="*/ 1311992 w 1887055"/>
              <a:gd name="connsiteY11" fmla="*/ 941254 h 2022446"/>
              <a:gd name="connsiteX12" fmla="*/ 1587756 w 1887055"/>
              <a:gd name="connsiteY12" fmla="*/ 993779 h 2022446"/>
              <a:gd name="connsiteX13" fmla="*/ 1259465 w 1887055"/>
              <a:gd name="connsiteY13" fmla="*/ 1584693 h 2022446"/>
              <a:gd name="connsiteX14" fmla="*/ 602884 w 1887055"/>
              <a:gd name="connsiteY14" fmla="*/ 753037 h 2022446"/>
              <a:gd name="connsiteX15" fmla="*/ 351642 w 1887055"/>
              <a:gd name="connsiteY15" fmla="*/ 523143 h 2022446"/>
              <a:gd name="connsiteX0" fmla="*/ 0 w 1888745"/>
              <a:gd name="connsiteY0" fmla="*/ 963356 h 2022446"/>
              <a:gd name="connsiteX1" fmla="*/ 433862 w 1888745"/>
              <a:gd name="connsiteY1" fmla="*/ 1624087 h 2022446"/>
              <a:gd name="connsiteX2" fmla="*/ 1002900 w 1888745"/>
              <a:gd name="connsiteY2" fmla="*/ 2018029 h 2022446"/>
              <a:gd name="connsiteX3" fmla="*/ 1747026 w 1888745"/>
              <a:gd name="connsiteY3" fmla="*/ 1580316 h 2022446"/>
              <a:gd name="connsiteX4" fmla="*/ 1790798 w 1888745"/>
              <a:gd name="connsiteY4" fmla="*/ 875597 h 2022446"/>
              <a:gd name="connsiteX5" fmla="*/ 1830193 w 1888745"/>
              <a:gd name="connsiteY5" fmla="*/ 827448 h 2022446"/>
              <a:gd name="connsiteX6" fmla="*/ 1720763 w 1888745"/>
              <a:gd name="connsiteY6" fmla="*/ 315323 h 2022446"/>
              <a:gd name="connsiteX7" fmla="*/ 1274287 w 1888745"/>
              <a:gd name="connsiteY7" fmla="*/ 30809 h 2022446"/>
              <a:gd name="connsiteX8" fmla="*/ 1116707 w 1888745"/>
              <a:gd name="connsiteY8" fmla="*/ 8924 h 2022446"/>
              <a:gd name="connsiteX9" fmla="*/ 998523 w 1888745"/>
              <a:gd name="connsiteY9" fmla="*/ 245289 h 2022446"/>
              <a:gd name="connsiteX10" fmla="*/ 1164857 w 1888745"/>
              <a:gd name="connsiteY10" fmla="*/ 748660 h 2022446"/>
              <a:gd name="connsiteX11" fmla="*/ 1313682 w 1888745"/>
              <a:gd name="connsiteY11" fmla="*/ 941254 h 2022446"/>
              <a:gd name="connsiteX12" fmla="*/ 1589446 w 1888745"/>
              <a:gd name="connsiteY12" fmla="*/ 993779 h 2022446"/>
              <a:gd name="connsiteX13" fmla="*/ 1261155 w 1888745"/>
              <a:gd name="connsiteY13" fmla="*/ 1584693 h 2022446"/>
              <a:gd name="connsiteX14" fmla="*/ 604574 w 1888745"/>
              <a:gd name="connsiteY14" fmla="*/ 753037 h 2022446"/>
              <a:gd name="connsiteX15" fmla="*/ 353332 w 1888745"/>
              <a:gd name="connsiteY15" fmla="*/ 523143 h 2022446"/>
              <a:gd name="connsiteX0" fmla="*/ 0 w 1888745"/>
              <a:gd name="connsiteY0" fmla="*/ 963356 h 2022446"/>
              <a:gd name="connsiteX1" fmla="*/ 433862 w 1888745"/>
              <a:gd name="connsiteY1" fmla="*/ 1624087 h 2022446"/>
              <a:gd name="connsiteX2" fmla="*/ 1002900 w 1888745"/>
              <a:gd name="connsiteY2" fmla="*/ 2018029 h 2022446"/>
              <a:gd name="connsiteX3" fmla="*/ 1747026 w 1888745"/>
              <a:gd name="connsiteY3" fmla="*/ 1580316 h 2022446"/>
              <a:gd name="connsiteX4" fmla="*/ 1790798 w 1888745"/>
              <a:gd name="connsiteY4" fmla="*/ 875597 h 2022446"/>
              <a:gd name="connsiteX5" fmla="*/ 1830193 w 1888745"/>
              <a:gd name="connsiteY5" fmla="*/ 827448 h 2022446"/>
              <a:gd name="connsiteX6" fmla="*/ 1720763 w 1888745"/>
              <a:gd name="connsiteY6" fmla="*/ 315323 h 2022446"/>
              <a:gd name="connsiteX7" fmla="*/ 1274287 w 1888745"/>
              <a:gd name="connsiteY7" fmla="*/ 30809 h 2022446"/>
              <a:gd name="connsiteX8" fmla="*/ 1116707 w 1888745"/>
              <a:gd name="connsiteY8" fmla="*/ 8924 h 2022446"/>
              <a:gd name="connsiteX9" fmla="*/ 998523 w 1888745"/>
              <a:gd name="connsiteY9" fmla="*/ 245289 h 2022446"/>
              <a:gd name="connsiteX10" fmla="*/ 1164857 w 1888745"/>
              <a:gd name="connsiteY10" fmla="*/ 748660 h 2022446"/>
              <a:gd name="connsiteX11" fmla="*/ 1313682 w 1888745"/>
              <a:gd name="connsiteY11" fmla="*/ 941254 h 2022446"/>
              <a:gd name="connsiteX12" fmla="*/ 1589446 w 1888745"/>
              <a:gd name="connsiteY12" fmla="*/ 993779 h 2022446"/>
              <a:gd name="connsiteX13" fmla="*/ 1261155 w 1888745"/>
              <a:gd name="connsiteY13" fmla="*/ 1584693 h 2022446"/>
              <a:gd name="connsiteX14" fmla="*/ 604574 w 1888745"/>
              <a:gd name="connsiteY14" fmla="*/ 753037 h 2022446"/>
              <a:gd name="connsiteX15" fmla="*/ 401934 w 1888745"/>
              <a:gd name="connsiteY15" fmla="*/ 569831 h 2022446"/>
              <a:gd name="connsiteX0" fmla="*/ 0 w 1888745"/>
              <a:gd name="connsiteY0" fmla="*/ 963356 h 2022446"/>
              <a:gd name="connsiteX1" fmla="*/ 433862 w 1888745"/>
              <a:gd name="connsiteY1" fmla="*/ 1624087 h 2022446"/>
              <a:gd name="connsiteX2" fmla="*/ 1002900 w 1888745"/>
              <a:gd name="connsiteY2" fmla="*/ 2018029 h 2022446"/>
              <a:gd name="connsiteX3" fmla="*/ 1747026 w 1888745"/>
              <a:gd name="connsiteY3" fmla="*/ 1580316 h 2022446"/>
              <a:gd name="connsiteX4" fmla="*/ 1790798 w 1888745"/>
              <a:gd name="connsiteY4" fmla="*/ 875597 h 2022446"/>
              <a:gd name="connsiteX5" fmla="*/ 1830193 w 1888745"/>
              <a:gd name="connsiteY5" fmla="*/ 827448 h 2022446"/>
              <a:gd name="connsiteX6" fmla="*/ 1720763 w 1888745"/>
              <a:gd name="connsiteY6" fmla="*/ 315323 h 2022446"/>
              <a:gd name="connsiteX7" fmla="*/ 1274287 w 1888745"/>
              <a:gd name="connsiteY7" fmla="*/ 30809 h 2022446"/>
              <a:gd name="connsiteX8" fmla="*/ 1116707 w 1888745"/>
              <a:gd name="connsiteY8" fmla="*/ 8924 h 2022446"/>
              <a:gd name="connsiteX9" fmla="*/ 998523 w 1888745"/>
              <a:gd name="connsiteY9" fmla="*/ 245289 h 2022446"/>
              <a:gd name="connsiteX10" fmla="*/ 1164857 w 1888745"/>
              <a:gd name="connsiteY10" fmla="*/ 748660 h 2022446"/>
              <a:gd name="connsiteX11" fmla="*/ 1313682 w 1888745"/>
              <a:gd name="connsiteY11" fmla="*/ 941254 h 2022446"/>
              <a:gd name="connsiteX12" fmla="*/ 1589446 w 1888745"/>
              <a:gd name="connsiteY12" fmla="*/ 993779 h 2022446"/>
              <a:gd name="connsiteX13" fmla="*/ 1261155 w 1888745"/>
              <a:gd name="connsiteY13" fmla="*/ 1584693 h 2022446"/>
              <a:gd name="connsiteX14" fmla="*/ 604574 w 1888745"/>
              <a:gd name="connsiteY14" fmla="*/ 753037 h 2022446"/>
              <a:gd name="connsiteX15" fmla="*/ 377662 w 1888745"/>
              <a:gd name="connsiteY15" fmla="*/ 561214 h 2022446"/>
              <a:gd name="connsiteX0" fmla="*/ 0 w 1893983"/>
              <a:gd name="connsiteY0" fmla="*/ 942574 h 2022446"/>
              <a:gd name="connsiteX1" fmla="*/ 439100 w 1893983"/>
              <a:gd name="connsiteY1" fmla="*/ 1624087 h 2022446"/>
              <a:gd name="connsiteX2" fmla="*/ 1008138 w 1893983"/>
              <a:gd name="connsiteY2" fmla="*/ 2018029 h 2022446"/>
              <a:gd name="connsiteX3" fmla="*/ 1752264 w 1893983"/>
              <a:gd name="connsiteY3" fmla="*/ 1580316 h 2022446"/>
              <a:gd name="connsiteX4" fmla="*/ 1796036 w 1893983"/>
              <a:gd name="connsiteY4" fmla="*/ 875597 h 2022446"/>
              <a:gd name="connsiteX5" fmla="*/ 1835431 w 1893983"/>
              <a:gd name="connsiteY5" fmla="*/ 827448 h 2022446"/>
              <a:gd name="connsiteX6" fmla="*/ 1726001 w 1893983"/>
              <a:gd name="connsiteY6" fmla="*/ 315323 h 2022446"/>
              <a:gd name="connsiteX7" fmla="*/ 1279525 w 1893983"/>
              <a:gd name="connsiteY7" fmla="*/ 30809 h 2022446"/>
              <a:gd name="connsiteX8" fmla="*/ 1121945 w 1893983"/>
              <a:gd name="connsiteY8" fmla="*/ 8924 h 2022446"/>
              <a:gd name="connsiteX9" fmla="*/ 1003761 w 1893983"/>
              <a:gd name="connsiteY9" fmla="*/ 245289 h 2022446"/>
              <a:gd name="connsiteX10" fmla="*/ 1170095 w 1893983"/>
              <a:gd name="connsiteY10" fmla="*/ 748660 h 2022446"/>
              <a:gd name="connsiteX11" fmla="*/ 1318920 w 1893983"/>
              <a:gd name="connsiteY11" fmla="*/ 941254 h 2022446"/>
              <a:gd name="connsiteX12" fmla="*/ 1594684 w 1893983"/>
              <a:gd name="connsiteY12" fmla="*/ 993779 h 2022446"/>
              <a:gd name="connsiteX13" fmla="*/ 1266393 w 1893983"/>
              <a:gd name="connsiteY13" fmla="*/ 1584693 h 2022446"/>
              <a:gd name="connsiteX14" fmla="*/ 609812 w 1893983"/>
              <a:gd name="connsiteY14" fmla="*/ 753037 h 2022446"/>
              <a:gd name="connsiteX15" fmla="*/ 382900 w 1893983"/>
              <a:gd name="connsiteY15" fmla="*/ 561214 h 2022446"/>
              <a:gd name="connsiteX0" fmla="*/ 0 w 1882692"/>
              <a:gd name="connsiteY0" fmla="*/ 958146 h 2022446"/>
              <a:gd name="connsiteX1" fmla="*/ 427809 w 1882692"/>
              <a:gd name="connsiteY1" fmla="*/ 1624087 h 2022446"/>
              <a:gd name="connsiteX2" fmla="*/ 996847 w 1882692"/>
              <a:gd name="connsiteY2" fmla="*/ 2018029 h 2022446"/>
              <a:gd name="connsiteX3" fmla="*/ 1740973 w 1882692"/>
              <a:gd name="connsiteY3" fmla="*/ 1580316 h 2022446"/>
              <a:gd name="connsiteX4" fmla="*/ 1784745 w 1882692"/>
              <a:gd name="connsiteY4" fmla="*/ 875597 h 2022446"/>
              <a:gd name="connsiteX5" fmla="*/ 1824140 w 1882692"/>
              <a:gd name="connsiteY5" fmla="*/ 827448 h 2022446"/>
              <a:gd name="connsiteX6" fmla="*/ 1714710 w 1882692"/>
              <a:gd name="connsiteY6" fmla="*/ 315323 h 2022446"/>
              <a:gd name="connsiteX7" fmla="*/ 1268234 w 1882692"/>
              <a:gd name="connsiteY7" fmla="*/ 30809 h 2022446"/>
              <a:gd name="connsiteX8" fmla="*/ 1110654 w 1882692"/>
              <a:gd name="connsiteY8" fmla="*/ 8924 h 2022446"/>
              <a:gd name="connsiteX9" fmla="*/ 992470 w 1882692"/>
              <a:gd name="connsiteY9" fmla="*/ 245289 h 2022446"/>
              <a:gd name="connsiteX10" fmla="*/ 1158804 w 1882692"/>
              <a:gd name="connsiteY10" fmla="*/ 748660 h 2022446"/>
              <a:gd name="connsiteX11" fmla="*/ 1307629 w 1882692"/>
              <a:gd name="connsiteY11" fmla="*/ 941254 h 2022446"/>
              <a:gd name="connsiteX12" fmla="*/ 1583393 w 1882692"/>
              <a:gd name="connsiteY12" fmla="*/ 993779 h 2022446"/>
              <a:gd name="connsiteX13" fmla="*/ 1255102 w 1882692"/>
              <a:gd name="connsiteY13" fmla="*/ 1584693 h 2022446"/>
              <a:gd name="connsiteX14" fmla="*/ 598521 w 1882692"/>
              <a:gd name="connsiteY14" fmla="*/ 753037 h 2022446"/>
              <a:gd name="connsiteX15" fmla="*/ 371609 w 1882692"/>
              <a:gd name="connsiteY15" fmla="*/ 561214 h 2022446"/>
              <a:gd name="connsiteX0" fmla="*/ 0 w 1906064"/>
              <a:gd name="connsiteY0" fmla="*/ 967719 h 2022446"/>
              <a:gd name="connsiteX1" fmla="*/ 451181 w 1906064"/>
              <a:gd name="connsiteY1" fmla="*/ 1624087 h 2022446"/>
              <a:gd name="connsiteX2" fmla="*/ 1020219 w 1906064"/>
              <a:gd name="connsiteY2" fmla="*/ 2018029 h 2022446"/>
              <a:gd name="connsiteX3" fmla="*/ 1764345 w 1906064"/>
              <a:gd name="connsiteY3" fmla="*/ 1580316 h 2022446"/>
              <a:gd name="connsiteX4" fmla="*/ 1808117 w 1906064"/>
              <a:gd name="connsiteY4" fmla="*/ 875597 h 2022446"/>
              <a:gd name="connsiteX5" fmla="*/ 1847512 w 1906064"/>
              <a:gd name="connsiteY5" fmla="*/ 827448 h 2022446"/>
              <a:gd name="connsiteX6" fmla="*/ 1738082 w 1906064"/>
              <a:gd name="connsiteY6" fmla="*/ 315323 h 2022446"/>
              <a:gd name="connsiteX7" fmla="*/ 1291606 w 1906064"/>
              <a:gd name="connsiteY7" fmla="*/ 30809 h 2022446"/>
              <a:gd name="connsiteX8" fmla="*/ 1134026 w 1906064"/>
              <a:gd name="connsiteY8" fmla="*/ 8924 h 2022446"/>
              <a:gd name="connsiteX9" fmla="*/ 1015842 w 1906064"/>
              <a:gd name="connsiteY9" fmla="*/ 245289 h 2022446"/>
              <a:gd name="connsiteX10" fmla="*/ 1182176 w 1906064"/>
              <a:gd name="connsiteY10" fmla="*/ 748660 h 2022446"/>
              <a:gd name="connsiteX11" fmla="*/ 1331001 w 1906064"/>
              <a:gd name="connsiteY11" fmla="*/ 941254 h 2022446"/>
              <a:gd name="connsiteX12" fmla="*/ 1606765 w 1906064"/>
              <a:gd name="connsiteY12" fmla="*/ 993779 h 2022446"/>
              <a:gd name="connsiteX13" fmla="*/ 1278474 w 1906064"/>
              <a:gd name="connsiteY13" fmla="*/ 1584693 h 2022446"/>
              <a:gd name="connsiteX14" fmla="*/ 621893 w 1906064"/>
              <a:gd name="connsiteY14" fmla="*/ 753037 h 2022446"/>
              <a:gd name="connsiteX15" fmla="*/ 394981 w 1906064"/>
              <a:gd name="connsiteY15" fmla="*/ 561214 h 2022446"/>
              <a:gd name="connsiteX0" fmla="*/ 0 w 1898235"/>
              <a:gd name="connsiteY0" fmla="*/ 984164 h 2022446"/>
              <a:gd name="connsiteX1" fmla="*/ 443352 w 1898235"/>
              <a:gd name="connsiteY1" fmla="*/ 1624087 h 2022446"/>
              <a:gd name="connsiteX2" fmla="*/ 1012390 w 1898235"/>
              <a:gd name="connsiteY2" fmla="*/ 2018029 h 2022446"/>
              <a:gd name="connsiteX3" fmla="*/ 1756516 w 1898235"/>
              <a:gd name="connsiteY3" fmla="*/ 1580316 h 2022446"/>
              <a:gd name="connsiteX4" fmla="*/ 1800288 w 1898235"/>
              <a:gd name="connsiteY4" fmla="*/ 875597 h 2022446"/>
              <a:gd name="connsiteX5" fmla="*/ 1839683 w 1898235"/>
              <a:gd name="connsiteY5" fmla="*/ 827448 h 2022446"/>
              <a:gd name="connsiteX6" fmla="*/ 1730253 w 1898235"/>
              <a:gd name="connsiteY6" fmla="*/ 315323 h 2022446"/>
              <a:gd name="connsiteX7" fmla="*/ 1283777 w 1898235"/>
              <a:gd name="connsiteY7" fmla="*/ 30809 h 2022446"/>
              <a:gd name="connsiteX8" fmla="*/ 1126197 w 1898235"/>
              <a:gd name="connsiteY8" fmla="*/ 8924 h 2022446"/>
              <a:gd name="connsiteX9" fmla="*/ 1008013 w 1898235"/>
              <a:gd name="connsiteY9" fmla="*/ 245289 h 2022446"/>
              <a:gd name="connsiteX10" fmla="*/ 1174347 w 1898235"/>
              <a:gd name="connsiteY10" fmla="*/ 748660 h 2022446"/>
              <a:gd name="connsiteX11" fmla="*/ 1323172 w 1898235"/>
              <a:gd name="connsiteY11" fmla="*/ 941254 h 2022446"/>
              <a:gd name="connsiteX12" fmla="*/ 1598936 w 1898235"/>
              <a:gd name="connsiteY12" fmla="*/ 993779 h 2022446"/>
              <a:gd name="connsiteX13" fmla="*/ 1270645 w 1898235"/>
              <a:gd name="connsiteY13" fmla="*/ 1584693 h 2022446"/>
              <a:gd name="connsiteX14" fmla="*/ 614064 w 1898235"/>
              <a:gd name="connsiteY14" fmla="*/ 753037 h 2022446"/>
              <a:gd name="connsiteX15" fmla="*/ 387152 w 1898235"/>
              <a:gd name="connsiteY15" fmla="*/ 561214 h 2022446"/>
              <a:gd name="connsiteX0" fmla="*/ 0 w 1922509"/>
              <a:gd name="connsiteY0" fmla="*/ 975548 h 2022446"/>
              <a:gd name="connsiteX1" fmla="*/ 467626 w 1922509"/>
              <a:gd name="connsiteY1" fmla="*/ 1624087 h 2022446"/>
              <a:gd name="connsiteX2" fmla="*/ 1036664 w 1922509"/>
              <a:gd name="connsiteY2" fmla="*/ 2018029 h 2022446"/>
              <a:gd name="connsiteX3" fmla="*/ 1780790 w 1922509"/>
              <a:gd name="connsiteY3" fmla="*/ 1580316 h 2022446"/>
              <a:gd name="connsiteX4" fmla="*/ 1824562 w 1922509"/>
              <a:gd name="connsiteY4" fmla="*/ 875597 h 2022446"/>
              <a:gd name="connsiteX5" fmla="*/ 1863957 w 1922509"/>
              <a:gd name="connsiteY5" fmla="*/ 827448 h 2022446"/>
              <a:gd name="connsiteX6" fmla="*/ 1754527 w 1922509"/>
              <a:gd name="connsiteY6" fmla="*/ 315323 h 2022446"/>
              <a:gd name="connsiteX7" fmla="*/ 1308051 w 1922509"/>
              <a:gd name="connsiteY7" fmla="*/ 30809 h 2022446"/>
              <a:gd name="connsiteX8" fmla="*/ 1150471 w 1922509"/>
              <a:gd name="connsiteY8" fmla="*/ 8924 h 2022446"/>
              <a:gd name="connsiteX9" fmla="*/ 1032287 w 1922509"/>
              <a:gd name="connsiteY9" fmla="*/ 245289 h 2022446"/>
              <a:gd name="connsiteX10" fmla="*/ 1198621 w 1922509"/>
              <a:gd name="connsiteY10" fmla="*/ 748660 h 2022446"/>
              <a:gd name="connsiteX11" fmla="*/ 1347446 w 1922509"/>
              <a:gd name="connsiteY11" fmla="*/ 941254 h 2022446"/>
              <a:gd name="connsiteX12" fmla="*/ 1623210 w 1922509"/>
              <a:gd name="connsiteY12" fmla="*/ 993779 h 2022446"/>
              <a:gd name="connsiteX13" fmla="*/ 1294919 w 1922509"/>
              <a:gd name="connsiteY13" fmla="*/ 1584693 h 2022446"/>
              <a:gd name="connsiteX14" fmla="*/ 638338 w 1922509"/>
              <a:gd name="connsiteY14" fmla="*/ 753037 h 2022446"/>
              <a:gd name="connsiteX15" fmla="*/ 411426 w 1922509"/>
              <a:gd name="connsiteY15" fmla="*/ 561214 h 2022446"/>
              <a:gd name="connsiteX0" fmla="*/ 0 w 1922509"/>
              <a:gd name="connsiteY0" fmla="*/ 975548 h 2022446"/>
              <a:gd name="connsiteX1" fmla="*/ 467626 w 1922509"/>
              <a:gd name="connsiteY1" fmla="*/ 1624087 h 2022446"/>
              <a:gd name="connsiteX2" fmla="*/ 1036664 w 1922509"/>
              <a:gd name="connsiteY2" fmla="*/ 2018029 h 2022446"/>
              <a:gd name="connsiteX3" fmla="*/ 1780790 w 1922509"/>
              <a:gd name="connsiteY3" fmla="*/ 1580316 h 2022446"/>
              <a:gd name="connsiteX4" fmla="*/ 1824562 w 1922509"/>
              <a:gd name="connsiteY4" fmla="*/ 875597 h 2022446"/>
              <a:gd name="connsiteX5" fmla="*/ 1863957 w 1922509"/>
              <a:gd name="connsiteY5" fmla="*/ 827448 h 2022446"/>
              <a:gd name="connsiteX6" fmla="*/ 1754527 w 1922509"/>
              <a:gd name="connsiteY6" fmla="*/ 315323 h 2022446"/>
              <a:gd name="connsiteX7" fmla="*/ 1308051 w 1922509"/>
              <a:gd name="connsiteY7" fmla="*/ 30809 h 2022446"/>
              <a:gd name="connsiteX8" fmla="*/ 1150471 w 1922509"/>
              <a:gd name="connsiteY8" fmla="*/ 8924 h 2022446"/>
              <a:gd name="connsiteX9" fmla="*/ 1032287 w 1922509"/>
              <a:gd name="connsiteY9" fmla="*/ 245289 h 2022446"/>
              <a:gd name="connsiteX10" fmla="*/ 1198621 w 1922509"/>
              <a:gd name="connsiteY10" fmla="*/ 748660 h 2022446"/>
              <a:gd name="connsiteX11" fmla="*/ 1347446 w 1922509"/>
              <a:gd name="connsiteY11" fmla="*/ 941254 h 2022446"/>
              <a:gd name="connsiteX12" fmla="*/ 1623210 w 1922509"/>
              <a:gd name="connsiteY12" fmla="*/ 993779 h 2022446"/>
              <a:gd name="connsiteX13" fmla="*/ 1294919 w 1922509"/>
              <a:gd name="connsiteY13" fmla="*/ 1584693 h 2022446"/>
              <a:gd name="connsiteX14" fmla="*/ 638338 w 1922509"/>
              <a:gd name="connsiteY14" fmla="*/ 753037 h 2022446"/>
              <a:gd name="connsiteX15" fmla="*/ 432179 w 1922509"/>
              <a:gd name="connsiteY15" fmla="*/ 541249 h 2022446"/>
              <a:gd name="connsiteX0" fmla="*/ 0 w 1922509"/>
              <a:gd name="connsiteY0" fmla="*/ 975548 h 2022446"/>
              <a:gd name="connsiteX1" fmla="*/ 467626 w 1922509"/>
              <a:gd name="connsiteY1" fmla="*/ 1624087 h 2022446"/>
              <a:gd name="connsiteX2" fmla="*/ 1036664 w 1922509"/>
              <a:gd name="connsiteY2" fmla="*/ 2018029 h 2022446"/>
              <a:gd name="connsiteX3" fmla="*/ 1780790 w 1922509"/>
              <a:gd name="connsiteY3" fmla="*/ 1580316 h 2022446"/>
              <a:gd name="connsiteX4" fmla="*/ 1824562 w 1922509"/>
              <a:gd name="connsiteY4" fmla="*/ 875597 h 2022446"/>
              <a:gd name="connsiteX5" fmla="*/ 1863957 w 1922509"/>
              <a:gd name="connsiteY5" fmla="*/ 827448 h 2022446"/>
              <a:gd name="connsiteX6" fmla="*/ 1754527 w 1922509"/>
              <a:gd name="connsiteY6" fmla="*/ 315323 h 2022446"/>
              <a:gd name="connsiteX7" fmla="*/ 1308051 w 1922509"/>
              <a:gd name="connsiteY7" fmla="*/ 30809 h 2022446"/>
              <a:gd name="connsiteX8" fmla="*/ 1150471 w 1922509"/>
              <a:gd name="connsiteY8" fmla="*/ 8924 h 2022446"/>
              <a:gd name="connsiteX9" fmla="*/ 1032287 w 1922509"/>
              <a:gd name="connsiteY9" fmla="*/ 245289 h 2022446"/>
              <a:gd name="connsiteX10" fmla="*/ 1198621 w 1922509"/>
              <a:gd name="connsiteY10" fmla="*/ 748660 h 2022446"/>
              <a:gd name="connsiteX11" fmla="*/ 1347446 w 1922509"/>
              <a:gd name="connsiteY11" fmla="*/ 941254 h 2022446"/>
              <a:gd name="connsiteX12" fmla="*/ 1623210 w 1922509"/>
              <a:gd name="connsiteY12" fmla="*/ 993779 h 2022446"/>
              <a:gd name="connsiteX13" fmla="*/ 1294919 w 1922509"/>
              <a:gd name="connsiteY13" fmla="*/ 1584693 h 2022446"/>
              <a:gd name="connsiteX14" fmla="*/ 638338 w 1922509"/>
              <a:gd name="connsiteY14" fmla="*/ 753037 h 2022446"/>
              <a:gd name="connsiteX15" fmla="*/ 432179 w 1922509"/>
              <a:gd name="connsiteY15" fmla="*/ 541249 h 2022446"/>
              <a:gd name="connsiteX0" fmla="*/ 0 w 1922509"/>
              <a:gd name="connsiteY0" fmla="*/ 975548 h 2022446"/>
              <a:gd name="connsiteX1" fmla="*/ 467626 w 1922509"/>
              <a:gd name="connsiteY1" fmla="*/ 1624087 h 2022446"/>
              <a:gd name="connsiteX2" fmla="*/ 1036664 w 1922509"/>
              <a:gd name="connsiteY2" fmla="*/ 2018029 h 2022446"/>
              <a:gd name="connsiteX3" fmla="*/ 1780790 w 1922509"/>
              <a:gd name="connsiteY3" fmla="*/ 1580316 h 2022446"/>
              <a:gd name="connsiteX4" fmla="*/ 1824562 w 1922509"/>
              <a:gd name="connsiteY4" fmla="*/ 875597 h 2022446"/>
              <a:gd name="connsiteX5" fmla="*/ 1863957 w 1922509"/>
              <a:gd name="connsiteY5" fmla="*/ 827448 h 2022446"/>
              <a:gd name="connsiteX6" fmla="*/ 1754527 w 1922509"/>
              <a:gd name="connsiteY6" fmla="*/ 315323 h 2022446"/>
              <a:gd name="connsiteX7" fmla="*/ 1308051 w 1922509"/>
              <a:gd name="connsiteY7" fmla="*/ 30809 h 2022446"/>
              <a:gd name="connsiteX8" fmla="*/ 1150471 w 1922509"/>
              <a:gd name="connsiteY8" fmla="*/ 8924 h 2022446"/>
              <a:gd name="connsiteX9" fmla="*/ 1032287 w 1922509"/>
              <a:gd name="connsiteY9" fmla="*/ 245289 h 2022446"/>
              <a:gd name="connsiteX10" fmla="*/ 1198621 w 1922509"/>
              <a:gd name="connsiteY10" fmla="*/ 748660 h 2022446"/>
              <a:gd name="connsiteX11" fmla="*/ 1347446 w 1922509"/>
              <a:gd name="connsiteY11" fmla="*/ 941254 h 2022446"/>
              <a:gd name="connsiteX12" fmla="*/ 1623210 w 1922509"/>
              <a:gd name="connsiteY12" fmla="*/ 993779 h 2022446"/>
              <a:gd name="connsiteX13" fmla="*/ 1294919 w 1922509"/>
              <a:gd name="connsiteY13" fmla="*/ 1584693 h 2022446"/>
              <a:gd name="connsiteX14" fmla="*/ 638338 w 1922509"/>
              <a:gd name="connsiteY14" fmla="*/ 753037 h 2022446"/>
              <a:gd name="connsiteX15" fmla="*/ 432179 w 1922509"/>
              <a:gd name="connsiteY15" fmla="*/ 541249 h 2022446"/>
              <a:gd name="connsiteX0" fmla="*/ 0 w 1922509"/>
              <a:gd name="connsiteY0" fmla="*/ 975548 h 2022446"/>
              <a:gd name="connsiteX1" fmla="*/ 467626 w 1922509"/>
              <a:gd name="connsiteY1" fmla="*/ 1624087 h 2022446"/>
              <a:gd name="connsiteX2" fmla="*/ 1036664 w 1922509"/>
              <a:gd name="connsiteY2" fmla="*/ 2018029 h 2022446"/>
              <a:gd name="connsiteX3" fmla="*/ 1780790 w 1922509"/>
              <a:gd name="connsiteY3" fmla="*/ 1580316 h 2022446"/>
              <a:gd name="connsiteX4" fmla="*/ 1824562 w 1922509"/>
              <a:gd name="connsiteY4" fmla="*/ 875597 h 2022446"/>
              <a:gd name="connsiteX5" fmla="*/ 1863957 w 1922509"/>
              <a:gd name="connsiteY5" fmla="*/ 827448 h 2022446"/>
              <a:gd name="connsiteX6" fmla="*/ 1754527 w 1922509"/>
              <a:gd name="connsiteY6" fmla="*/ 315323 h 2022446"/>
              <a:gd name="connsiteX7" fmla="*/ 1308051 w 1922509"/>
              <a:gd name="connsiteY7" fmla="*/ 30809 h 2022446"/>
              <a:gd name="connsiteX8" fmla="*/ 1150471 w 1922509"/>
              <a:gd name="connsiteY8" fmla="*/ 8924 h 2022446"/>
              <a:gd name="connsiteX9" fmla="*/ 1032287 w 1922509"/>
              <a:gd name="connsiteY9" fmla="*/ 245289 h 2022446"/>
              <a:gd name="connsiteX10" fmla="*/ 1198621 w 1922509"/>
              <a:gd name="connsiteY10" fmla="*/ 748660 h 2022446"/>
              <a:gd name="connsiteX11" fmla="*/ 1347446 w 1922509"/>
              <a:gd name="connsiteY11" fmla="*/ 941254 h 2022446"/>
              <a:gd name="connsiteX12" fmla="*/ 1623210 w 1922509"/>
              <a:gd name="connsiteY12" fmla="*/ 993779 h 2022446"/>
              <a:gd name="connsiteX13" fmla="*/ 1294919 w 1922509"/>
              <a:gd name="connsiteY13" fmla="*/ 1584693 h 2022446"/>
              <a:gd name="connsiteX14" fmla="*/ 638338 w 1922509"/>
              <a:gd name="connsiteY14" fmla="*/ 753037 h 2022446"/>
              <a:gd name="connsiteX15" fmla="*/ 432179 w 1922509"/>
              <a:gd name="connsiteY15" fmla="*/ 541249 h 2022446"/>
              <a:gd name="connsiteX0" fmla="*/ 0 w 1922509"/>
              <a:gd name="connsiteY0" fmla="*/ 975548 h 2022446"/>
              <a:gd name="connsiteX1" fmla="*/ 467626 w 1922509"/>
              <a:gd name="connsiteY1" fmla="*/ 1624087 h 2022446"/>
              <a:gd name="connsiteX2" fmla="*/ 1036664 w 1922509"/>
              <a:gd name="connsiteY2" fmla="*/ 2018029 h 2022446"/>
              <a:gd name="connsiteX3" fmla="*/ 1780790 w 1922509"/>
              <a:gd name="connsiteY3" fmla="*/ 1580316 h 2022446"/>
              <a:gd name="connsiteX4" fmla="*/ 1824562 w 1922509"/>
              <a:gd name="connsiteY4" fmla="*/ 875597 h 2022446"/>
              <a:gd name="connsiteX5" fmla="*/ 1863957 w 1922509"/>
              <a:gd name="connsiteY5" fmla="*/ 827448 h 2022446"/>
              <a:gd name="connsiteX6" fmla="*/ 1754527 w 1922509"/>
              <a:gd name="connsiteY6" fmla="*/ 315323 h 2022446"/>
              <a:gd name="connsiteX7" fmla="*/ 1308051 w 1922509"/>
              <a:gd name="connsiteY7" fmla="*/ 30809 h 2022446"/>
              <a:gd name="connsiteX8" fmla="*/ 1150471 w 1922509"/>
              <a:gd name="connsiteY8" fmla="*/ 8924 h 2022446"/>
              <a:gd name="connsiteX9" fmla="*/ 1032287 w 1922509"/>
              <a:gd name="connsiteY9" fmla="*/ 245289 h 2022446"/>
              <a:gd name="connsiteX10" fmla="*/ 1198621 w 1922509"/>
              <a:gd name="connsiteY10" fmla="*/ 748660 h 2022446"/>
              <a:gd name="connsiteX11" fmla="*/ 1347446 w 1922509"/>
              <a:gd name="connsiteY11" fmla="*/ 941254 h 2022446"/>
              <a:gd name="connsiteX12" fmla="*/ 1623210 w 1922509"/>
              <a:gd name="connsiteY12" fmla="*/ 993779 h 2022446"/>
              <a:gd name="connsiteX13" fmla="*/ 1294919 w 1922509"/>
              <a:gd name="connsiteY13" fmla="*/ 1584693 h 2022446"/>
              <a:gd name="connsiteX14" fmla="*/ 638338 w 1922509"/>
              <a:gd name="connsiteY14" fmla="*/ 753037 h 2022446"/>
              <a:gd name="connsiteX15" fmla="*/ 432179 w 1922509"/>
              <a:gd name="connsiteY15" fmla="*/ 541249 h 2022446"/>
              <a:gd name="connsiteX0" fmla="*/ 0 w 1922509"/>
              <a:gd name="connsiteY0" fmla="*/ 975548 h 2022446"/>
              <a:gd name="connsiteX1" fmla="*/ 467626 w 1922509"/>
              <a:gd name="connsiteY1" fmla="*/ 1624087 h 2022446"/>
              <a:gd name="connsiteX2" fmla="*/ 1036664 w 1922509"/>
              <a:gd name="connsiteY2" fmla="*/ 2018029 h 2022446"/>
              <a:gd name="connsiteX3" fmla="*/ 1780790 w 1922509"/>
              <a:gd name="connsiteY3" fmla="*/ 1580316 h 2022446"/>
              <a:gd name="connsiteX4" fmla="*/ 1824562 w 1922509"/>
              <a:gd name="connsiteY4" fmla="*/ 875597 h 2022446"/>
              <a:gd name="connsiteX5" fmla="*/ 1863957 w 1922509"/>
              <a:gd name="connsiteY5" fmla="*/ 827448 h 2022446"/>
              <a:gd name="connsiteX6" fmla="*/ 1754527 w 1922509"/>
              <a:gd name="connsiteY6" fmla="*/ 315323 h 2022446"/>
              <a:gd name="connsiteX7" fmla="*/ 1308051 w 1922509"/>
              <a:gd name="connsiteY7" fmla="*/ 30809 h 2022446"/>
              <a:gd name="connsiteX8" fmla="*/ 1150471 w 1922509"/>
              <a:gd name="connsiteY8" fmla="*/ 8924 h 2022446"/>
              <a:gd name="connsiteX9" fmla="*/ 1032287 w 1922509"/>
              <a:gd name="connsiteY9" fmla="*/ 245289 h 2022446"/>
              <a:gd name="connsiteX10" fmla="*/ 1198621 w 1922509"/>
              <a:gd name="connsiteY10" fmla="*/ 748660 h 2022446"/>
              <a:gd name="connsiteX11" fmla="*/ 1347446 w 1922509"/>
              <a:gd name="connsiteY11" fmla="*/ 941254 h 2022446"/>
              <a:gd name="connsiteX12" fmla="*/ 1623210 w 1922509"/>
              <a:gd name="connsiteY12" fmla="*/ 993779 h 2022446"/>
              <a:gd name="connsiteX13" fmla="*/ 1294919 w 1922509"/>
              <a:gd name="connsiteY13" fmla="*/ 1584693 h 2022446"/>
              <a:gd name="connsiteX14" fmla="*/ 968949 w 1922509"/>
              <a:gd name="connsiteY14" fmla="*/ 1409884 h 2022446"/>
              <a:gd name="connsiteX15" fmla="*/ 432179 w 1922509"/>
              <a:gd name="connsiteY15" fmla="*/ 541249 h 2022446"/>
              <a:gd name="connsiteX0" fmla="*/ 0 w 1922509"/>
              <a:gd name="connsiteY0" fmla="*/ 975548 h 2022446"/>
              <a:gd name="connsiteX1" fmla="*/ 467626 w 1922509"/>
              <a:gd name="connsiteY1" fmla="*/ 1624087 h 2022446"/>
              <a:gd name="connsiteX2" fmla="*/ 1036664 w 1922509"/>
              <a:gd name="connsiteY2" fmla="*/ 2018029 h 2022446"/>
              <a:gd name="connsiteX3" fmla="*/ 1780790 w 1922509"/>
              <a:gd name="connsiteY3" fmla="*/ 1580316 h 2022446"/>
              <a:gd name="connsiteX4" fmla="*/ 1824562 w 1922509"/>
              <a:gd name="connsiteY4" fmla="*/ 875597 h 2022446"/>
              <a:gd name="connsiteX5" fmla="*/ 1863957 w 1922509"/>
              <a:gd name="connsiteY5" fmla="*/ 827448 h 2022446"/>
              <a:gd name="connsiteX6" fmla="*/ 1754527 w 1922509"/>
              <a:gd name="connsiteY6" fmla="*/ 315323 h 2022446"/>
              <a:gd name="connsiteX7" fmla="*/ 1308051 w 1922509"/>
              <a:gd name="connsiteY7" fmla="*/ 30809 h 2022446"/>
              <a:gd name="connsiteX8" fmla="*/ 1150471 w 1922509"/>
              <a:gd name="connsiteY8" fmla="*/ 8924 h 2022446"/>
              <a:gd name="connsiteX9" fmla="*/ 1032287 w 1922509"/>
              <a:gd name="connsiteY9" fmla="*/ 245289 h 2022446"/>
              <a:gd name="connsiteX10" fmla="*/ 1198621 w 1922509"/>
              <a:gd name="connsiteY10" fmla="*/ 748660 h 2022446"/>
              <a:gd name="connsiteX11" fmla="*/ 1347446 w 1922509"/>
              <a:gd name="connsiteY11" fmla="*/ 941254 h 2022446"/>
              <a:gd name="connsiteX12" fmla="*/ 1623210 w 1922509"/>
              <a:gd name="connsiteY12" fmla="*/ 993779 h 2022446"/>
              <a:gd name="connsiteX13" fmla="*/ 1294919 w 1922509"/>
              <a:gd name="connsiteY13" fmla="*/ 1584693 h 2022446"/>
              <a:gd name="connsiteX14" fmla="*/ 968949 w 1922509"/>
              <a:gd name="connsiteY14" fmla="*/ 1409884 h 2022446"/>
              <a:gd name="connsiteX15" fmla="*/ 432179 w 1922509"/>
              <a:gd name="connsiteY15" fmla="*/ 541249 h 2022446"/>
              <a:gd name="connsiteX0" fmla="*/ 0 w 1922509"/>
              <a:gd name="connsiteY0" fmla="*/ 975548 h 2022446"/>
              <a:gd name="connsiteX1" fmla="*/ 467626 w 1922509"/>
              <a:gd name="connsiteY1" fmla="*/ 1624087 h 2022446"/>
              <a:gd name="connsiteX2" fmla="*/ 1036664 w 1922509"/>
              <a:gd name="connsiteY2" fmla="*/ 2018029 h 2022446"/>
              <a:gd name="connsiteX3" fmla="*/ 1780790 w 1922509"/>
              <a:gd name="connsiteY3" fmla="*/ 1580316 h 2022446"/>
              <a:gd name="connsiteX4" fmla="*/ 1824562 w 1922509"/>
              <a:gd name="connsiteY4" fmla="*/ 875597 h 2022446"/>
              <a:gd name="connsiteX5" fmla="*/ 1863957 w 1922509"/>
              <a:gd name="connsiteY5" fmla="*/ 827448 h 2022446"/>
              <a:gd name="connsiteX6" fmla="*/ 1754527 w 1922509"/>
              <a:gd name="connsiteY6" fmla="*/ 315323 h 2022446"/>
              <a:gd name="connsiteX7" fmla="*/ 1308051 w 1922509"/>
              <a:gd name="connsiteY7" fmla="*/ 30809 h 2022446"/>
              <a:gd name="connsiteX8" fmla="*/ 1150471 w 1922509"/>
              <a:gd name="connsiteY8" fmla="*/ 8924 h 2022446"/>
              <a:gd name="connsiteX9" fmla="*/ 1032287 w 1922509"/>
              <a:gd name="connsiteY9" fmla="*/ 245289 h 2022446"/>
              <a:gd name="connsiteX10" fmla="*/ 1198621 w 1922509"/>
              <a:gd name="connsiteY10" fmla="*/ 748660 h 2022446"/>
              <a:gd name="connsiteX11" fmla="*/ 1347446 w 1922509"/>
              <a:gd name="connsiteY11" fmla="*/ 941254 h 2022446"/>
              <a:gd name="connsiteX12" fmla="*/ 1623210 w 1922509"/>
              <a:gd name="connsiteY12" fmla="*/ 993779 h 2022446"/>
              <a:gd name="connsiteX13" fmla="*/ 1294919 w 1922509"/>
              <a:gd name="connsiteY13" fmla="*/ 1584693 h 2022446"/>
              <a:gd name="connsiteX14" fmla="*/ 968949 w 1922509"/>
              <a:gd name="connsiteY14" fmla="*/ 1409884 h 2022446"/>
              <a:gd name="connsiteX15" fmla="*/ 432179 w 1922509"/>
              <a:gd name="connsiteY15" fmla="*/ 541249 h 2022446"/>
              <a:gd name="connsiteX0" fmla="*/ 0 w 1922509"/>
              <a:gd name="connsiteY0" fmla="*/ 975548 h 2022446"/>
              <a:gd name="connsiteX1" fmla="*/ 467626 w 1922509"/>
              <a:gd name="connsiteY1" fmla="*/ 1624087 h 2022446"/>
              <a:gd name="connsiteX2" fmla="*/ 1036664 w 1922509"/>
              <a:gd name="connsiteY2" fmla="*/ 2018029 h 2022446"/>
              <a:gd name="connsiteX3" fmla="*/ 1780790 w 1922509"/>
              <a:gd name="connsiteY3" fmla="*/ 1580316 h 2022446"/>
              <a:gd name="connsiteX4" fmla="*/ 1824562 w 1922509"/>
              <a:gd name="connsiteY4" fmla="*/ 875597 h 2022446"/>
              <a:gd name="connsiteX5" fmla="*/ 1863957 w 1922509"/>
              <a:gd name="connsiteY5" fmla="*/ 827448 h 2022446"/>
              <a:gd name="connsiteX6" fmla="*/ 1754527 w 1922509"/>
              <a:gd name="connsiteY6" fmla="*/ 315323 h 2022446"/>
              <a:gd name="connsiteX7" fmla="*/ 1308051 w 1922509"/>
              <a:gd name="connsiteY7" fmla="*/ 30809 h 2022446"/>
              <a:gd name="connsiteX8" fmla="*/ 1150471 w 1922509"/>
              <a:gd name="connsiteY8" fmla="*/ 8924 h 2022446"/>
              <a:gd name="connsiteX9" fmla="*/ 1032287 w 1922509"/>
              <a:gd name="connsiteY9" fmla="*/ 245289 h 2022446"/>
              <a:gd name="connsiteX10" fmla="*/ 1198621 w 1922509"/>
              <a:gd name="connsiteY10" fmla="*/ 748660 h 2022446"/>
              <a:gd name="connsiteX11" fmla="*/ 1347446 w 1922509"/>
              <a:gd name="connsiteY11" fmla="*/ 941254 h 2022446"/>
              <a:gd name="connsiteX12" fmla="*/ 1623210 w 1922509"/>
              <a:gd name="connsiteY12" fmla="*/ 993779 h 2022446"/>
              <a:gd name="connsiteX13" fmla="*/ 1294919 w 1922509"/>
              <a:gd name="connsiteY13" fmla="*/ 1584693 h 2022446"/>
              <a:gd name="connsiteX14" fmla="*/ 968949 w 1922509"/>
              <a:gd name="connsiteY14" fmla="*/ 1409884 h 2022446"/>
              <a:gd name="connsiteX15" fmla="*/ 432179 w 1922509"/>
              <a:gd name="connsiteY15" fmla="*/ 541249 h 2022446"/>
              <a:gd name="connsiteX0" fmla="*/ 0 w 1922509"/>
              <a:gd name="connsiteY0" fmla="*/ 975548 h 2022446"/>
              <a:gd name="connsiteX1" fmla="*/ 467626 w 1922509"/>
              <a:gd name="connsiteY1" fmla="*/ 1624087 h 2022446"/>
              <a:gd name="connsiteX2" fmla="*/ 1036664 w 1922509"/>
              <a:gd name="connsiteY2" fmla="*/ 2018029 h 2022446"/>
              <a:gd name="connsiteX3" fmla="*/ 1780790 w 1922509"/>
              <a:gd name="connsiteY3" fmla="*/ 1580316 h 2022446"/>
              <a:gd name="connsiteX4" fmla="*/ 1824562 w 1922509"/>
              <a:gd name="connsiteY4" fmla="*/ 875597 h 2022446"/>
              <a:gd name="connsiteX5" fmla="*/ 1863957 w 1922509"/>
              <a:gd name="connsiteY5" fmla="*/ 827448 h 2022446"/>
              <a:gd name="connsiteX6" fmla="*/ 1754527 w 1922509"/>
              <a:gd name="connsiteY6" fmla="*/ 315323 h 2022446"/>
              <a:gd name="connsiteX7" fmla="*/ 1308051 w 1922509"/>
              <a:gd name="connsiteY7" fmla="*/ 30809 h 2022446"/>
              <a:gd name="connsiteX8" fmla="*/ 1150471 w 1922509"/>
              <a:gd name="connsiteY8" fmla="*/ 8924 h 2022446"/>
              <a:gd name="connsiteX9" fmla="*/ 1032287 w 1922509"/>
              <a:gd name="connsiteY9" fmla="*/ 245289 h 2022446"/>
              <a:gd name="connsiteX10" fmla="*/ 1198621 w 1922509"/>
              <a:gd name="connsiteY10" fmla="*/ 748660 h 2022446"/>
              <a:gd name="connsiteX11" fmla="*/ 1347446 w 1922509"/>
              <a:gd name="connsiteY11" fmla="*/ 941254 h 2022446"/>
              <a:gd name="connsiteX12" fmla="*/ 1623210 w 1922509"/>
              <a:gd name="connsiteY12" fmla="*/ 993779 h 2022446"/>
              <a:gd name="connsiteX13" fmla="*/ 1294919 w 1922509"/>
              <a:gd name="connsiteY13" fmla="*/ 1584693 h 2022446"/>
              <a:gd name="connsiteX14" fmla="*/ 968949 w 1922509"/>
              <a:gd name="connsiteY14" fmla="*/ 1409884 h 2022446"/>
              <a:gd name="connsiteX15" fmla="*/ 432179 w 1922509"/>
              <a:gd name="connsiteY15" fmla="*/ 541249 h 2022446"/>
              <a:gd name="connsiteX0" fmla="*/ 0 w 1922509"/>
              <a:gd name="connsiteY0" fmla="*/ 975548 h 2022446"/>
              <a:gd name="connsiteX1" fmla="*/ 467626 w 1922509"/>
              <a:gd name="connsiteY1" fmla="*/ 1624087 h 2022446"/>
              <a:gd name="connsiteX2" fmla="*/ 1036664 w 1922509"/>
              <a:gd name="connsiteY2" fmla="*/ 2018029 h 2022446"/>
              <a:gd name="connsiteX3" fmla="*/ 1780790 w 1922509"/>
              <a:gd name="connsiteY3" fmla="*/ 1580316 h 2022446"/>
              <a:gd name="connsiteX4" fmla="*/ 1824562 w 1922509"/>
              <a:gd name="connsiteY4" fmla="*/ 875597 h 2022446"/>
              <a:gd name="connsiteX5" fmla="*/ 1863957 w 1922509"/>
              <a:gd name="connsiteY5" fmla="*/ 827448 h 2022446"/>
              <a:gd name="connsiteX6" fmla="*/ 1754527 w 1922509"/>
              <a:gd name="connsiteY6" fmla="*/ 315323 h 2022446"/>
              <a:gd name="connsiteX7" fmla="*/ 1308051 w 1922509"/>
              <a:gd name="connsiteY7" fmla="*/ 30809 h 2022446"/>
              <a:gd name="connsiteX8" fmla="*/ 1150471 w 1922509"/>
              <a:gd name="connsiteY8" fmla="*/ 8924 h 2022446"/>
              <a:gd name="connsiteX9" fmla="*/ 1032287 w 1922509"/>
              <a:gd name="connsiteY9" fmla="*/ 245289 h 2022446"/>
              <a:gd name="connsiteX10" fmla="*/ 1198621 w 1922509"/>
              <a:gd name="connsiteY10" fmla="*/ 748660 h 2022446"/>
              <a:gd name="connsiteX11" fmla="*/ 1347446 w 1922509"/>
              <a:gd name="connsiteY11" fmla="*/ 941254 h 2022446"/>
              <a:gd name="connsiteX12" fmla="*/ 1623210 w 1922509"/>
              <a:gd name="connsiteY12" fmla="*/ 993779 h 2022446"/>
              <a:gd name="connsiteX13" fmla="*/ 1294919 w 1922509"/>
              <a:gd name="connsiteY13" fmla="*/ 1584693 h 2022446"/>
              <a:gd name="connsiteX14" fmla="*/ 926209 w 1922509"/>
              <a:gd name="connsiteY14" fmla="*/ 1324807 h 2022446"/>
              <a:gd name="connsiteX15" fmla="*/ 432179 w 1922509"/>
              <a:gd name="connsiteY15" fmla="*/ 541249 h 2022446"/>
              <a:gd name="connsiteX0" fmla="*/ 0 w 1922509"/>
              <a:gd name="connsiteY0" fmla="*/ 975548 h 2022446"/>
              <a:gd name="connsiteX1" fmla="*/ 467626 w 1922509"/>
              <a:gd name="connsiteY1" fmla="*/ 1624087 h 2022446"/>
              <a:gd name="connsiteX2" fmla="*/ 1036664 w 1922509"/>
              <a:gd name="connsiteY2" fmla="*/ 2018029 h 2022446"/>
              <a:gd name="connsiteX3" fmla="*/ 1780790 w 1922509"/>
              <a:gd name="connsiteY3" fmla="*/ 1580316 h 2022446"/>
              <a:gd name="connsiteX4" fmla="*/ 1824562 w 1922509"/>
              <a:gd name="connsiteY4" fmla="*/ 875597 h 2022446"/>
              <a:gd name="connsiteX5" fmla="*/ 1863957 w 1922509"/>
              <a:gd name="connsiteY5" fmla="*/ 827448 h 2022446"/>
              <a:gd name="connsiteX6" fmla="*/ 1754527 w 1922509"/>
              <a:gd name="connsiteY6" fmla="*/ 315323 h 2022446"/>
              <a:gd name="connsiteX7" fmla="*/ 1308051 w 1922509"/>
              <a:gd name="connsiteY7" fmla="*/ 30809 h 2022446"/>
              <a:gd name="connsiteX8" fmla="*/ 1150471 w 1922509"/>
              <a:gd name="connsiteY8" fmla="*/ 8924 h 2022446"/>
              <a:gd name="connsiteX9" fmla="*/ 1032287 w 1922509"/>
              <a:gd name="connsiteY9" fmla="*/ 245289 h 2022446"/>
              <a:gd name="connsiteX10" fmla="*/ 1198621 w 1922509"/>
              <a:gd name="connsiteY10" fmla="*/ 748660 h 2022446"/>
              <a:gd name="connsiteX11" fmla="*/ 1347446 w 1922509"/>
              <a:gd name="connsiteY11" fmla="*/ 941254 h 2022446"/>
              <a:gd name="connsiteX12" fmla="*/ 1623210 w 1922509"/>
              <a:gd name="connsiteY12" fmla="*/ 993779 h 2022446"/>
              <a:gd name="connsiteX13" fmla="*/ 1294919 w 1922509"/>
              <a:gd name="connsiteY13" fmla="*/ 1584693 h 2022446"/>
              <a:gd name="connsiteX14" fmla="*/ 926209 w 1922509"/>
              <a:gd name="connsiteY14" fmla="*/ 1324807 h 2022446"/>
              <a:gd name="connsiteX0" fmla="*/ 0 w 1454883"/>
              <a:gd name="connsiteY0" fmla="*/ 1624087 h 2022446"/>
              <a:gd name="connsiteX1" fmla="*/ 569038 w 1454883"/>
              <a:gd name="connsiteY1" fmla="*/ 2018029 h 2022446"/>
              <a:gd name="connsiteX2" fmla="*/ 1313164 w 1454883"/>
              <a:gd name="connsiteY2" fmla="*/ 1580316 h 2022446"/>
              <a:gd name="connsiteX3" fmla="*/ 1356936 w 1454883"/>
              <a:gd name="connsiteY3" fmla="*/ 875597 h 2022446"/>
              <a:gd name="connsiteX4" fmla="*/ 1396331 w 1454883"/>
              <a:gd name="connsiteY4" fmla="*/ 827448 h 2022446"/>
              <a:gd name="connsiteX5" fmla="*/ 1286901 w 1454883"/>
              <a:gd name="connsiteY5" fmla="*/ 315323 h 2022446"/>
              <a:gd name="connsiteX6" fmla="*/ 840425 w 1454883"/>
              <a:gd name="connsiteY6" fmla="*/ 30809 h 2022446"/>
              <a:gd name="connsiteX7" fmla="*/ 682845 w 1454883"/>
              <a:gd name="connsiteY7" fmla="*/ 8924 h 2022446"/>
              <a:gd name="connsiteX8" fmla="*/ 564661 w 1454883"/>
              <a:gd name="connsiteY8" fmla="*/ 245289 h 2022446"/>
              <a:gd name="connsiteX9" fmla="*/ 730995 w 1454883"/>
              <a:gd name="connsiteY9" fmla="*/ 748660 h 2022446"/>
              <a:gd name="connsiteX10" fmla="*/ 879820 w 1454883"/>
              <a:gd name="connsiteY10" fmla="*/ 941254 h 2022446"/>
              <a:gd name="connsiteX11" fmla="*/ 1155584 w 1454883"/>
              <a:gd name="connsiteY11" fmla="*/ 993779 h 2022446"/>
              <a:gd name="connsiteX12" fmla="*/ 827293 w 1454883"/>
              <a:gd name="connsiteY12" fmla="*/ 1584693 h 2022446"/>
              <a:gd name="connsiteX13" fmla="*/ 458583 w 1454883"/>
              <a:gd name="connsiteY13" fmla="*/ 1324807 h 2022446"/>
              <a:gd name="connsiteX0" fmla="*/ 0 w 1454883"/>
              <a:gd name="connsiteY0" fmla="*/ 1624087 h 2022446"/>
              <a:gd name="connsiteX1" fmla="*/ 569038 w 1454883"/>
              <a:gd name="connsiteY1" fmla="*/ 2018029 h 2022446"/>
              <a:gd name="connsiteX2" fmla="*/ 1313164 w 1454883"/>
              <a:gd name="connsiteY2" fmla="*/ 1580316 h 2022446"/>
              <a:gd name="connsiteX3" fmla="*/ 1356936 w 1454883"/>
              <a:gd name="connsiteY3" fmla="*/ 875597 h 2022446"/>
              <a:gd name="connsiteX4" fmla="*/ 1396331 w 1454883"/>
              <a:gd name="connsiteY4" fmla="*/ 827448 h 2022446"/>
              <a:gd name="connsiteX5" fmla="*/ 1286901 w 1454883"/>
              <a:gd name="connsiteY5" fmla="*/ 315323 h 2022446"/>
              <a:gd name="connsiteX6" fmla="*/ 840425 w 1454883"/>
              <a:gd name="connsiteY6" fmla="*/ 30809 h 2022446"/>
              <a:gd name="connsiteX7" fmla="*/ 682845 w 1454883"/>
              <a:gd name="connsiteY7" fmla="*/ 8924 h 2022446"/>
              <a:gd name="connsiteX8" fmla="*/ 564661 w 1454883"/>
              <a:gd name="connsiteY8" fmla="*/ 245289 h 2022446"/>
              <a:gd name="connsiteX9" fmla="*/ 730995 w 1454883"/>
              <a:gd name="connsiteY9" fmla="*/ 748660 h 2022446"/>
              <a:gd name="connsiteX10" fmla="*/ 879820 w 1454883"/>
              <a:gd name="connsiteY10" fmla="*/ 941254 h 2022446"/>
              <a:gd name="connsiteX11" fmla="*/ 1155584 w 1454883"/>
              <a:gd name="connsiteY11" fmla="*/ 993779 h 2022446"/>
              <a:gd name="connsiteX12" fmla="*/ 827293 w 1454883"/>
              <a:gd name="connsiteY12" fmla="*/ 1584693 h 2022446"/>
              <a:gd name="connsiteX13" fmla="*/ 418486 w 1454883"/>
              <a:gd name="connsiteY13" fmla="*/ 1313613 h 2022446"/>
              <a:gd name="connsiteX0" fmla="*/ 0 w 1454883"/>
              <a:gd name="connsiteY0" fmla="*/ 1624087 h 2022446"/>
              <a:gd name="connsiteX1" fmla="*/ 569038 w 1454883"/>
              <a:gd name="connsiteY1" fmla="*/ 2018029 h 2022446"/>
              <a:gd name="connsiteX2" fmla="*/ 1313164 w 1454883"/>
              <a:gd name="connsiteY2" fmla="*/ 1580316 h 2022446"/>
              <a:gd name="connsiteX3" fmla="*/ 1356936 w 1454883"/>
              <a:gd name="connsiteY3" fmla="*/ 875597 h 2022446"/>
              <a:gd name="connsiteX4" fmla="*/ 1396331 w 1454883"/>
              <a:gd name="connsiteY4" fmla="*/ 827448 h 2022446"/>
              <a:gd name="connsiteX5" fmla="*/ 1286901 w 1454883"/>
              <a:gd name="connsiteY5" fmla="*/ 315323 h 2022446"/>
              <a:gd name="connsiteX6" fmla="*/ 840425 w 1454883"/>
              <a:gd name="connsiteY6" fmla="*/ 30809 h 2022446"/>
              <a:gd name="connsiteX7" fmla="*/ 682845 w 1454883"/>
              <a:gd name="connsiteY7" fmla="*/ 8924 h 2022446"/>
              <a:gd name="connsiteX8" fmla="*/ 564661 w 1454883"/>
              <a:gd name="connsiteY8" fmla="*/ 245289 h 2022446"/>
              <a:gd name="connsiteX9" fmla="*/ 730995 w 1454883"/>
              <a:gd name="connsiteY9" fmla="*/ 748660 h 2022446"/>
              <a:gd name="connsiteX10" fmla="*/ 879820 w 1454883"/>
              <a:gd name="connsiteY10" fmla="*/ 941254 h 2022446"/>
              <a:gd name="connsiteX11" fmla="*/ 1155584 w 1454883"/>
              <a:gd name="connsiteY11" fmla="*/ 993779 h 2022446"/>
              <a:gd name="connsiteX12" fmla="*/ 827293 w 1454883"/>
              <a:gd name="connsiteY12" fmla="*/ 1584693 h 2022446"/>
              <a:gd name="connsiteX13" fmla="*/ 403465 w 1454883"/>
              <a:gd name="connsiteY13" fmla="*/ 1317397 h 202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54883" h="2022446">
                <a:moveTo>
                  <a:pt x="0" y="1624087"/>
                </a:moveTo>
                <a:cubicBezTo>
                  <a:pt x="131088" y="1879509"/>
                  <a:pt x="306405" y="1987389"/>
                  <a:pt x="569038" y="2018029"/>
                </a:cubicBezTo>
                <a:cubicBezTo>
                  <a:pt x="831671" y="2048669"/>
                  <a:pt x="1124944" y="1921732"/>
                  <a:pt x="1313164" y="1580316"/>
                </a:cubicBezTo>
                <a:cubicBezTo>
                  <a:pt x="1440103" y="1352705"/>
                  <a:pt x="1409462" y="1072568"/>
                  <a:pt x="1356936" y="875597"/>
                </a:cubicBezTo>
                <a:cubicBezTo>
                  <a:pt x="1370068" y="862465"/>
                  <a:pt x="1383199" y="844957"/>
                  <a:pt x="1396331" y="827448"/>
                </a:cubicBezTo>
                <a:cubicBezTo>
                  <a:pt x="1505761" y="656740"/>
                  <a:pt x="1457612" y="424752"/>
                  <a:pt x="1286901" y="315323"/>
                </a:cubicBezTo>
                <a:lnTo>
                  <a:pt x="840425" y="30809"/>
                </a:lnTo>
                <a:cubicBezTo>
                  <a:pt x="796653" y="169"/>
                  <a:pt x="735372" y="-8585"/>
                  <a:pt x="682845" y="8924"/>
                </a:cubicBezTo>
                <a:cubicBezTo>
                  <a:pt x="586547" y="39564"/>
                  <a:pt x="534020" y="144615"/>
                  <a:pt x="564661" y="245289"/>
                </a:cubicBezTo>
                <a:lnTo>
                  <a:pt x="730995" y="748660"/>
                </a:lnTo>
                <a:cubicBezTo>
                  <a:pt x="757258" y="827448"/>
                  <a:pt x="809784" y="893105"/>
                  <a:pt x="879820" y="941254"/>
                </a:cubicBezTo>
                <a:cubicBezTo>
                  <a:pt x="967364" y="998156"/>
                  <a:pt x="1063663" y="1011288"/>
                  <a:pt x="1155584" y="993779"/>
                </a:cubicBezTo>
                <a:cubicBezTo>
                  <a:pt x="1151207" y="1212636"/>
                  <a:pt x="952646" y="1530757"/>
                  <a:pt x="827293" y="1584693"/>
                </a:cubicBezTo>
                <a:cubicBezTo>
                  <a:pt x="701940" y="1638629"/>
                  <a:pt x="508504" y="1527695"/>
                  <a:pt x="403465" y="1317397"/>
                </a:cubicBezTo>
              </a:path>
            </a:pathLst>
          </a:custGeom>
          <a:gradFill>
            <a:gsLst>
              <a:gs pos="79000">
                <a:schemeClr val="tx1"/>
              </a:gs>
              <a:gs pos="32000">
                <a:srgbClr val="3E3410"/>
              </a:gs>
            </a:gsLst>
            <a:lin ang="21594000" scaled="0"/>
          </a:gradFill>
          <a:ln w="3492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7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383848-95CD-7844-85E4-208D75654EB1}"/>
              </a:ext>
            </a:extLst>
          </p:cNvPr>
          <p:cNvSpPr txBox="1"/>
          <p:nvPr/>
        </p:nvSpPr>
        <p:spPr>
          <a:xfrm>
            <a:off x="3175542" y="4824577"/>
            <a:ext cx="5110373" cy="1598765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1000" b="1" dirty="0" err="1">
                <a:solidFill>
                  <a:srgbClr val="D17228"/>
                </a:solidFill>
                <a:latin typeface="American Typewriter Semibold" panose="02090604020004020304" pitchFamily="18" charset="77"/>
                <a:ea typeface="Apple Color Emoji" pitchFamily="2" charset="0"/>
                <a:cs typeface="Bierstadt" panose="020F0502020204030204" pitchFamily="34" charset="0"/>
              </a:rPr>
              <a:t>Py</a:t>
            </a:r>
            <a:r>
              <a:rPr lang="en-US" sz="11000" b="1" dirty="0" err="1">
                <a:solidFill>
                  <a:srgbClr val="0F4C7C"/>
                </a:solidFill>
                <a:latin typeface="American Typewriter Semibold" panose="02090604020004020304" pitchFamily="18" charset="77"/>
                <a:ea typeface="Apple Color Emoji" pitchFamily="2" charset="0"/>
                <a:cs typeface="Bierstadt" panose="020F0502020204030204" pitchFamily="34" charset="0"/>
              </a:rPr>
              <a:t>NWB</a:t>
            </a:r>
            <a:endParaRPr lang="en-US" sz="11000" b="1" dirty="0">
              <a:solidFill>
                <a:srgbClr val="0F4C7C"/>
              </a:solidFill>
              <a:latin typeface="American Typewriter Semibold" panose="02090604020004020304" pitchFamily="18" charset="77"/>
              <a:ea typeface="Apple Color Emoji" pitchFamily="2" charset="0"/>
              <a:cs typeface="Bierstadt" panose="020F050202020403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BC45AE6-0E05-0A4F-ABDB-3226332895F7}"/>
              </a:ext>
            </a:extLst>
          </p:cNvPr>
          <p:cNvSpPr/>
          <p:nvPr/>
        </p:nvSpPr>
        <p:spPr>
          <a:xfrm rot="848696">
            <a:off x="4351572" y="2012821"/>
            <a:ext cx="2751907" cy="2518278"/>
          </a:xfrm>
          <a:custGeom>
            <a:avLst/>
            <a:gdLst>
              <a:gd name="connsiteX0" fmla="*/ 3506554 w 3565106"/>
              <a:gd name="connsiteY0" fmla="*/ 827448 h 3262438"/>
              <a:gd name="connsiteX1" fmla="*/ 3397124 w 3565106"/>
              <a:gd name="connsiteY1" fmla="*/ 315323 h 3262438"/>
              <a:gd name="connsiteX2" fmla="*/ 2950648 w 3565106"/>
              <a:gd name="connsiteY2" fmla="*/ 30809 h 3262438"/>
              <a:gd name="connsiteX3" fmla="*/ 2793068 w 3565106"/>
              <a:gd name="connsiteY3" fmla="*/ 8924 h 3262438"/>
              <a:gd name="connsiteX4" fmla="*/ 2674884 w 3565106"/>
              <a:gd name="connsiteY4" fmla="*/ 245289 h 3262438"/>
              <a:gd name="connsiteX5" fmla="*/ 2841218 w 3565106"/>
              <a:gd name="connsiteY5" fmla="*/ 748660 h 3262438"/>
              <a:gd name="connsiteX6" fmla="*/ 2990043 w 3565106"/>
              <a:gd name="connsiteY6" fmla="*/ 941254 h 3262438"/>
              <a:gd name="connsiteX7" fmla="*/ 3265807 w 3565106"/>
              <a:gd name="connsiteY7" fmla="*/ 993779 h 3262438"/>
              <a:gd name="connsiteX8" fmla="*/ 2937516 w 3565106"/>
              <a:gd name="connsiteY8" fmla="*/ 1584693 h 3262438"/>
              <a:gd name="connsiteX9" fmla="*/ 2280935 w 3565106"/>
              <a:gd name="connsiteY9" fmla="*/ 753037 h 3262438"/>
              <a:gd name="connsiteX10" fmla="*/ 792682 w 3565106"/>
              <a:gd name="connsiteY10" fmla="*/ 840579 h 3262438"/>
              <a:gd name="connsiteX11" fmla="*/ 967771 w 3565106"/>
              <a:gd name="connsiteY11" fmla="*/ 1803550 h 3262438"/>
              <a:gd name="connsiteX12" fmla="*/ 1624353 w 3565106"/>
              <a:gd name="connsiteY12" fmla="*/ 2372577 h 3262438"/>
              <a:gd name="connsiteX13" fmla="*/ 1230404 w 3565106"/>
              <a:gd name="connsiteY13" fmla="*/ 2328806 h 3262438"/>
              <a:gd name="connsiteX14" fmla="*/ 446883 w 3565106"/>
              <a:gd name="connsiteY14" fmla="*/ 1755401 h 3262438"/>
              <a:gd name="connsiteX15" fmla="*/ 271794 w 3565106"/>
              <a:gd name="connsiteY15" fmla="*/ 2411972 h 3262438"/>
              <a:gd name="connsiteX16" fmla="*/ 665743 w 3565106"/>
              <a:gd name="connsiteY16" fmla="*/ 3024771 h 3262438"/>
              <a:gd name="connsiteX17" fmla="*/ 52933 w 3565106"/>
              <a:gd name="connsiteY17" fmla="*/ 3024771 h 3262438"/>
              <a:gd name="connsiteX18" fmla="*/ 22293 w 3565106"/>
              <a:gd name="connsiteY18" fmla="*/ 3103559 h 3262438"/>
              <a:gd name="connsiteX19" fmla="*/ 928376 w 3565106"/>
              <a:gd name="connsiteY19" fmla="*/ 3107936 h 3262438"/>
              <a:gd name="connsiteX20" fmla="*/ 578199 w 3565106"/>
              <a:gd name="connsiteY20" fmla="*/ 2320052 h 3262438"/>
              <a:gd name="connsiteX21" fmla="*/ 840832 w 3565106"/>
              <a:gd name="connsiteY21" fmla="*/ 2363823 h 3262438"/>
              <a:gd name="connsiteX22" fmla="*/ 1453641 w 3565106"/>
              <a:gd name="connsiteY22" fmla="*/ 3020394 h 3262438"/>
              <a:gd name="connsiteX23" fmla="*/ 2114600 w 3565106"/>
              <a:gd name="connsiteY23" fmla="*/ 2429480 h 3262438"/>
              <a:gd name="connsiteX24" fmla="*/ 1584958 w 3565106"/>
              <a:gd name="connsiteY24" fmla="*/ 1755401 h 3262438"/>
              <a:gd name="connsiteX25" fmla="*/ 1453641 w 3565106"/>
              <a:gd name="connsiteY25" fmla="*/ 1011288 h 3262438"/>
              <a:gd name="connsiteX26" fmla="*/ 2110223 w 3565106"/>
              <a:gd name="connsiteY26" fmla="*/ 1624087 h 3262438"/>
              <a:gd name="connsiteX27" fmla="*/ 2679261 w 3565106"/>
              <a:gd name="connsiteY27" fmla="*/ 2018029 h 3262438"/>
              <a:gd name="connsiteX28" fmla="*/ 3423387 w 3565106"/>
              <a:gd name="connsiteY28" fmla="*/ 1580316 h 3262438"/>
              <a:gd name="connsiteX29" fmla="*/ 3467159 w 3565106"/>
              <a:gd name="connsiteY29" fmla="*/ 875597 h 3262438"/>
              <a:gd name="connsiteX30" fmla="*/ 3506554 w 3565106"/>
              <a:gd name="connsiteY30" fmla="*/ 827448 h 326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565106" h="3262438">
                <a:moveTo>
                  <a:pt x="3506554" y="827448"/>
                </a:moveTo>
                <a:cubicBezTo>
                  <a:pt x="3615984" y="656740"/>
                  <a:pt x="3567835" y="424752"/>
                  <a:pt x="3397124" y="315323"/>
                </a:cubicBezTo>
                <a:lnTo>
                  <a:pt x="2950648" y="30809"/>
                </a:lnTo>
                <a:cubicBezTo>
                  <a:pt x="2906876" y="169"/>
                  <a:pt x="2845595" y="-8585"/>
                  <a:pt x="2793068" y="8924"/>
                </a:cubicBezTo>
                <a:cubicBezTo>
                  <a:pt x="2696770" y="39564"/>
                  <a:pt x="2644243" y="144615"/>
                  <a:pt x="2674884" y="245289"/>
                </a:cubicBezTo>
                <a:lnTo>
                  <a:pt x="2841218" y="748660"/>
                </a:lnTo>
                <a:cubicBezTo>
                  <a:pt x="2867481" y="827448"/>
                  <a:pt x="2920007" y="893105"/>
                  <a:pt x="2990043" y="941254"/>
                </a:cubicBezTo>
                <a:cubicBezTo>
                  <a:pt x="3077587" y="998156"/>
                  <a:pt x="3173886" y="1011288"/>
                  <a:pt x="3265807" y="993779"/>
                </a:cubicBezTo>
                <a:cubicBezTo>
                  <a:pt x="3261430" y="1212636"/>
                  <a:pt x="3191394" y="1484019"/>
                  <a:pt x="2937516" y="1584693"/>
                </a:cubicBezTo>
                <a:cubicBezTo>
                  <a:pt x="2569830" y="1729138"/>
                  <a:pt x="2552322" y="1313310"/>
                  <a:pt x="2280935" y="753037"/>
                </a:cubicBezTo>
                <a:cubicBezTo>
                  <a:pt x="2009547" y="192763"/>
                  <a:pt x="1002789" y="363472"/>
                  <a:pt x="792682" y="840579"/>
                </a:cubicBezTo>
                <a:cubicBezTo>
                  <a:pt x="565067" y="1357082"/>
                  <a:pt x="858341" y="1663481"/>
                  <a:pt x="967771" y="1803550"/>
                </a:cubicBezTo>
                <a:cubicBezTo>
                  <a:pt x="1077201" y="1943618"/>
                  <a:pt x="1523677" y="2219378"/>
                  <a:pt x="1624353" y="2372577"/>
                </a:cubicBezTo>
                <a:cubicBezTo>
                  <a:pt x="1725029" y="2525777"/>
                  <a:pt x="1532431" y="2801537"/>
                  <a:pt x="1230404" y="2328806"/>
                </a:cubicBezTo>
                <a:cubicBezTo>
                  <a:pt x="928376" y="1856075"/>
                  <a:pt x="683252" y="1676613"/>
                  <a:pt x="446883" y="1755401"/>
                </a:cubicBezTo>
                <a:cubicBezTo>
                  <a:pt x="210513" y="1834190"/>
                  <a:pt x="162364" y="2105572"/>
                  <a:pt x="271794" y="2411972"/>
                </a:cubicBezTo>
                <a:cubicBezTo>
                  <a:pt x="381224" y="2718371"/>
                  <a:pt x="792682" y="2924097"/>
                  <a:pt x="665743" y="3024771"/>
                </a:cubicBezTo>
                <a:cubicBezTo>
                  <a:pt x="595708" y="3081674"/>
                  <a:pt x="241154" y="3068542"/>
                  <a:pt x="52933" y="3024771"/>
                </a:cubicBezTo>
                <a:cubicBezTo>
                  <a:pt x="4784" y="3011639"/>
                  <a:pt x="-21479" y="3081674"/>
                  <a:pt x="22293" y="3103559"/>
                </a:cubicBezTo>
                <a:cubicBezTo>
                  <a:pt x="263040" y="3243628"/>
                  <a:pt x="792682" y="3374942"/>
                  <a:pt x="928376" y="3107936"/>
                </a:cubicBezTo>
                <a:cubicBezTo>
                  <a:pt x="1103464" y="2770897"/>
                  <a:pt x="731401" y="2705240"/>
                  <a:pt x="578199" y="2320052"/>
                </a:cubicBezTo>
                <a:cubicBezTo>
                  <a:pt x="424997" y="1934864"/>
                  <a:pt x="727024" y="2201869"/>
                  <a:pt x="840832" y="2363823"/>
                </a:cubicBezTo>
                <a:cubicBezTo>
                  <a:pt x="954639" y="2525777"/>
                  <a:pt x="1164745" y="2915342"/>
                  <a:pt x="1453641" y="3020394"/>
                </a:cubicBezTo>
                <a:cubicBezTo>
                  <a:pt x="1742537" y="3125445"/>
                  <a:pt x="2092714" y="2801537"/>
                  <a:pt x="2114600" y="2429480"/>
                </a:cubicBezTo>
                <a:cubicBezTo>
                  <a:pt x="2136486" y="2057424"/>
                  <a:pt x="1790687" y="1921732"/>
                  <a:pt x="1584958" y="1755401"/>
                </a:cubicBezTo>
                <a:cubicBezTo>
                  <a:pt x="1379229" y="1589070"/>
                  <a:pt x="1099087" y="1203882"/>
                  <a:pt x="1453641" y="1011288"/>
                </a:cubicBezTo>
                <a:cubicBezTo>
                  <a:pt x="1808195" y="818694"/>
                  <a:pt x="2018302" y="1413984"/>
                  <a:pt x="2110223" y="1624087"/>
                </a:cubicBezTo>
                <a:cubicBezTo>
                  <a:pt x="2202145" y="1834190"/>
                  <a:pt x="2416628" y="1987389"/>
                  <a:pt x="2679261" y="2018029"/>
                </a:cubicBezTo>
                <a:cubicBezTo>
                  <a:pt x="2941894" y="2048669"/>
                  <a:pt x="3235167" y="1921732"/>
                  <a:pt x="3423387" y="1580316"/>
                </a:cubicBezTo>
                <a:cubicBezTo>
                  <a:pt x="3550326" y="1352705"/>
                  <a:pt x="3519685" y="1072568"/>
                  <a:pt x="3467159" y="875597"/>
                </a:cubicBezTo>
                <a:cubicBezTo>
                  <a:pt x="3480291" y="862465"/>
                  <a:pt x="3493422" y="844957"/>
                  <a:pt x="3506554" y="827448"/>
                </a:cubicBezTo>
                <a:close/>
              </a:path>
            </a:pathLst>
          </a:custGeom>
          <a:solidFill>
            <a:srgbClr val="FFD442"/>
          </a:solidFill>
          <a:ln w="3492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2CA0C5AD-C9AF-4744-910B-060C21D60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456" y="627782"/>
            <a:ext cx="5308600" cy="4419600"/>
          </a:xfrm>
          <a:prstGeom prst="rect">
            <a:avLst/>
          </a:prstGeom>
          <a:ln w="47625">
            <a:noFill/>
          </a:ln>
          <a:effectLst/>
        </p:spPr>
      </p:pic>
      <p:sp>
        <p:nvSpPr>
          <p:cNvPr id="4" name="Freeform 3">
            <a:extLst>
              <a:ext uri="{FF2B5EF4-FFF2-40B4-BE49-F238E27FC236}">
                <a16:creationId xmlns:a16="http://schemas.microsoft.com/office/drawing/2014/main" id="{04535F29-E049-EE45-BE06-3586B515D041}"/>
              </a:ext>
            </a:extLst>
          </p:cNvPr>
          <p:cNvSpPr/>
          <p:nvPr/>
        </p:nvSpPr>
        <p:spPr>
          <a:xfrm rot="848696">
            <a:off x="6518547" y="2021354"/>
            <a:ext cx="260165" cy="260161"/>
          </a:xfrm>
          <a:custGeom>
            <a:avLst/>
            <a:gdLst>
              <a:gd name="connsiteX0" fmla="*/ 43772 w 337045"/>
              <a:gd name="connsiteY0" fmla="*/ 218857 h 337039"/>
              <a:gd name="connsiteX1" fmla="*/ 157580 w 337045"/>
              <a:gd name="connsiteY1" fmla="*/ 218857 h 337039"/>
              <a:gd name="connsiteX2" fmla="*/ 275765 w 337045"/>
              <a:gd name="connsiteY2" fmla="*/ 337040 h 337039"/>
              <a:gd name="connsiteX3" fmla="*/ 337045 w 337045"/>
              <a:gd name="connsiteY3" fmla="*/ 275760 h 337039"/>
              <a:gd name="connsiteX4" fmla="*/ 218861 w 337045"/>
              <a:gd name="connsiteY4" fmla="*/ 157577 h 337039"/>
              <a:gd name="connsiteX5" fmla="*/ 218861 w 337045"/>
              <a:gd name="connsiteY5" fmla="*/ 43771 h 337039"/>
              <a:gd name="connsiteX6" fmla="*/ 175088 w 337045"/>
              <a:gd name="connsiteY6" fmla="*/ 0 h 337039"/>
              <a:gd name="connsiteX7" fmla="*/ 131316 w 337045"/>
              <a:gd name="connsiteY7" fmla="*/ 43771 h 337039"/>
              <a:gd name="connsiteX8" fmla="*/ 131316 w 337045"/>
              <a:gd name="connsiteY8" fmla="*/ 131314 h 337039"/>
              <a:gd name="connsiteX9" fmla="*/ 43772 w 337045"/>
              <a:gd name="connsiteY9" fmla="*/ 131314 h 337039"/>
              <a:gd name="connsiteX10" fmla="*/ 0 w 337045"/>
              <a:gd name="connsiteY10" fmla="*/ 175085 h 337039"/>
              <a:gd name="connsiteX11" fmla="*/ 43772 w 337045"/>
              <a:gd name="connsiteY11" fmla="*/ 218857 h 33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7045" h="337039">
                <a:moveTo>
                  <a:pt x="43772" y="218857"/>
                </a:moveTo>
                <a:lnTo>
                  <a:pt x="157580" y="218857"/>
                </a:lnTo>
                <a:lnTo>
                  <a:pt x="275765" y="337040"/>
                </a:lnTo>
                <a:lnTo>
                  <a:pt x="337045" y="275760"/>
                </a:lnTo>
                <a:lnTo>
                  <a:pt x="218861" y="157577"/>
                </a:lnTo>
                <a:lnTo>
                  <a:pt x="218861" y="43771"/>
                </a:lnTo>
                <a:cubicBezTo>
                  <a:pt x="218861" y="17509"/>
                  <a:pt x="201352" y="0"/>
                  <a:pt x="175088" y="0"/>
                </a:cubicBezTo>
                <a:cubicBezTo>
                  <a:pt x="148825" y="0"/>
                  <a:pt x="131316" y="17509"/>
                  <a:pt x="131316" y="43771"/>
                </a:cubicBezTo>
                <a:lnTo>
                  <a:pt x="131316" y="131314"/>
                </a:lnTo>
                <a:lnTo>
                  <a:pt x="43772" y="131314"/>
                </a:lnTo>
                <a:cubicBezTo>
                  <a:pt x="17509" y="131314"/>
                  <a:pt x="0" y="148823"/>
                  <a:pt x="0" y="175085"/>
                </a:cubicBezTo>
                <a:cubicBezTo>
                  <a:pt x="0" y="201348"/>
                  <a:pt x="17509" y="218857"/>
                  <a:pt x="43772" y="218857"/>
                </a:cubicBezTo>
                <a:close/>
              </a:path>
            </a:pathLst>
          </a:custGeom>
          <a:solidFill>
            <a:srgbClr val="FFD442"/>
          </a:solidFill>
          <a:ln w="3492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1500BBD2-5DCD-2D46-805E-E0E1676C35CC}"/>
              </a:ext>
            </a:extLst>
          </p:cNvPr>
          <p:cNvSpPr>
            <a:spLocks noChangeAspect="1"/>
          </p:cNvSpPr>
          <p:nvPr/>
        </p:nvSpPr>
        <p:spPr>
          <a:xfrm rot="848696">
            <a:off x="6074138" y="2226411"/>
            <a:ext cx="1121790" cy="1559414"/>
          </a:xfrm>
          <a:custGeom>
            <a:avLst/>
            <a:gdLst>
              <a:gd name="connsiteX0" fmla="*/ 3506554 w 3565106"/>
              <a:gd name="connsiteY0" fmla="*/ 827448 h 3262438"/>
              <a:gd name="connsiteX1" fmla="*/ 3397124 w 3565106"/>
              <a:gd name="connsiteY1" fmla="*/ 315323 h 3262438"/>
              <a:gd name="connsiteX2" fmla="*/ 2950648 w 3565106"/>
              <a:gd name="connsiteY2" fmla="*/ 30809 h 3262438"/>
              <a:gd name="connsiteX3" fmla="*/ 2793068 w 3565106"/>
              <a:gd name="connsiteY3" fmla="*/ 8924 h 3262438"/>
              <a:gd name="connsiteX4" fmla="*/ 2674884 w 3565106"/>
              <a:gd name="connsiteY4" fmla="*/ 245289 h 3262438"/>
              <a:gd name="connsiteX5" fmla="*/ 2841218 w 3565106"/>
              <a:gd name="connsiteY5" fmla="*/ 748660 h 3262438"/>
              <a:gd name="connsiteX6" fmla="*/ 2990043 w 3565106"/>
              <a:gd name="connsiteY6" fmla="*/ 941254 h 3262438"/>
              <a:gd name="connsiteX7" fmla="*/ 3265807 w 3565106"/>
              <a:gd name="connsiteY7" fmla="*/ 993779 h 3262438"/>
              <a:gd name="connsiteX8" fmla="*/ 2937516 w 3565106"/>
              <a:gd name="connsiteY8" fmla="*/ 1584693 h 3262438"/>
              <a:gd name="connsiteX9" fmla="*/ 2280935 w 3565106"/>
              <a:gd name="connsiteY9" fmla="*/ 753037 h 3262438"/>
              <a:gd name="connsiteX10" fmla="*/ 792682 w 3565106"/>
              <a:gd name="connsiteY10" fmla="*/ 840579 h 3262438"/>
              <a:gd name="connsiteX11" fmla="*/ 967771 w 3565106"/>
              <a:gd name="connsiteY11" fmla="*/ 1803550 h 3262438"/>
              <a:gd name="connsiteX12" fmla="*/ 1624353 w 3565106"/>
              <a:gd name="connsiteY12" fmla="*/ 2372577 h 3262438"/>
              <a:gd name="connsiteX13" fmla="*/ 1230404 w 3565106"/>
              <a:gd name="connsiteY13" fmla="*/ 2328806 h 3262438"/>
              <a:gd name="connsiteX14" fmla="*/ 446883 w 3565106"/>
              <a:gd name="connsiteY14" fmla="*/ 1755401 h 3262438"/>
              <a:gd name="connsiteX15" fmla="*/ 271794 w 3565106"/>
              <a:gd name="connsiteY15" fmla="*/ 2411972 h 3262438"/>
              <a:gd name="connsiteX16" fmla="*/ 665743 w 3565106"/>
              <a:gd name="connsiteY16" fmla="*/ 3024771 h 3262438"/>
              <a:gd name="connsiteX17" fmla="*/ 52933 w 3565106"/>
              <a:gd name="connsiteY17" fmla="*/ 3024771 h 3262438"/>
              <a:gd name="connsiteX18" fmla="*/ 22293 w 3565106"/>
              <a:gd name="connsiteY18" fmla="*/ 3103559 h 3262438"/>
              <a:gd name="connsiteX19" fmla="*/ 928376 w 3565106"/>
              <a:gd name="connsiteY19" fmla="*/ 3107936 h 3262438"/>
              <a:gd name="connsiteX20" fmla="*/ 578199 w 3565106"/>
              <a:gd name="connsiteY20" fmla="*/ 2320052 h 3262438"/>
              <a:gd name="connsiteX21" fmla="*/ 840832 w 3565106"/>
              <a:gd name="connsiteY21" fmla="*/ 2363823 h 3262438"/>
              <a:gd name="connsiteX22" fmla="*/ 1453641 w 3565106"/>
              <a:gd name="connsiteY22" fmla="*/ 3020394 h 3262438"/>
              <a:gd name="connsiteX23" fmla="*/ 2114600 w 3565106"/>
              <a:gd name="connsiteY23" fmla="*/ 2429480 h 3262438"/>
              <a:gd name="connsiteX24" fmla="*/ 1584958 w 3565106"/>
              <a:gd name="connsiteY24" fmla="*/ 1755401 h 3262438"/>
              <a:gd name="connsiteX25" fmla="*/ 1453641 w 3565106"/>
              <a:gd name="connsiteY25" fmla="*/ 1011288 h 3262438"/>
              <a:gd name="connsiteX26" fmla="*/ 2110223 w 3565106"/>
              <a:gd name="connsiteY26" fmla="*/ 1624087 h 3262438"/>
              <a:gd name="connsiteX27" fmla="*/ 2679261 w 3565106"/>
              <a:gd name="connsiteY27" fmla="*/ 2018029 h 3262438"/>
              <a:gd name="connsiteX28" fmla="*/ 3423387 w 3565106"/>
              <a:gd name="connsiteY28" fmla="*/ 1580316 h 3262438"/>
              <a:gd name="connsiteX29" fmla="*/ 3467159 w 3565106"/>
              <a:gd name="connsiteY29" fmla="*/ 875597 h 3262438"/>
              <a:gd name="connsiteX30" fmla="*/ 3506554 w 3565106"/>
              <a:gd name="connsiteY30" fmla="*/ 827448 h 3262438"/>
              <a:gd name="connsiteX0" fmla="*/ 3506554 w 3565106"/>
              <a:gd name="connsiteY0" fmla="*/ 827448 h 3262438"/>
              <a:gd name="connsiteX1" fmla="*/ 3397124 w 3565106"/>
              <a:gd name="connsiteY1" fmla="*/ 315323 h 3262438"/>
              <a:gd name="connsiteX2" fmla="*/ 2950648 w 3565106"/>
              <a:gd name="connsiteY2" fmla="*/ 30809 h 3262438"/>
              <a:gd name="connsiteX3" fmla="*/ 2793068 w 3565106"/>
              <a:gd name="connsiteY3" fmla="*/ 8924 h 3262438"/>
              <a:gd name="connsiteX4" fmla="*/ 2674884 w 3565106"/>
              <a:gd name="connsiteY4" fmla="*/ 245289 h 3262438"/>
              <a:gd name="connsiteX5" fmla="*/ 2841218 w 3565106"/>
              <a:gd name="connsiteY5" fmla="*/ 748660 h 3262438"/>
              <a:gd name="connsiteX6" fmla="*/ 2990043 w 3565106"/>
              <a:gd name="connsiteY6" fmla="*/ 941254 h 3262438"/>
              <a:gd name="connsiteX7" fmla="*/ 3265807 w 3565106"/>
              <a:gd name="connsiteY7" fmla="*/ 993779 h 3262438"/>
              <a:gd name="connsiteX8" fmla="*/ 2937516 w 3565106"/>
              <a:gd name="connsiteY8" fmla="*/ 1584693 h 3262438"/>
              <a:gd name="connsiteX9" fmla="*/ 2280935 w 3565106"/>
              <a:gd name="connsiteY9" fmla="*/ 753037 h 3262438"/>
              <a:gd name="connsiteX10" fmla="*/ 792682 w 3565106"/>
              <a:gd name="connsiteY10" fmla="*/ 840579 h 3262438"/>
              <a:gd name="connsiteX11" fmla="*/ 1624353 w 3565106"/>
              <a:gd name="connsiteY11" fmla="*/ 2372577 h 3262438"/>
              <a:gd name="connsiteX12" fmla="*/ 1230404 w 3565106"/>
              <a:gd name="connsiteY12" fmla="*/ 2328806 h 3262438"/>
              <a:gd name="connsiteX13" fmla="*/ 446883 w 3565106"/>
              <a:gd name="connsiteY13" fmla="*/ 1755401 h 3262438"/>
              <a:gd name="connsiteX14" fmla="*/ 271794 w 3565106"/>
              <a:gd name="connsiteY14" fmla="*/ 2411972 h 3262438"/>
              <a:gd name="connsiteX15" fmla="*/ 665743 w 3565106"/>
              <a:gd name="connsiteY15" fmla="*/ 3024771 h 3262438"/>
              <a:gd name="connsiteX16" fmla="*/ 52933 w 3565106"/>
              <a:gd name="connsiteY16" fmla="*/ 3024771 h 3262438"/>
              <a:gd name="connsiteX17" fmla="*/ 22293 w 3565106"/>
              <a:gd name="connsiteY17" fmla="*/ 3103559 h 3262438"/>
              <a:gd name="connsiteX18" fmla="*/ 928376 w 3565106"/>
              <a:gd name="connsiteY18" fmla="*/ 3107936 h 3262438"/>
              <a:gd name="connsiteX19" fmla="*/ 578199 w 3565106"/>
              <a:gd name="connsiteY19" fmla="*/ 2320052 h 3262438"/>
              <a:gd name="connsiteX20" fmla="*/ 840832 w 3565106"/>
              <a:gd name="connsiteY20" fmla="*/ 2363823 h 3262438"/>
              <a:gd name="connsiteX21" fmla="*/ 1453641 w 3565106"/>
              <a:gd name="connsiteY21" fmla="*/ 3020394 h 3262438"/>
              <a:gd name="connsiteX22" fmla="*/ 2114600 w 3565106"/>
              <a:gd name="connsiteY22" fmla="*/ 2429480 h 3262438"/>
              <a:gd name="connsiteX23" fmla="*/ 1584958 w 3565106"/>
              <a:gd name="connsiteY23" fmla="*/ 1755401 h 3262438"/>
              <a:gd name="connsiteX24" fmla="*/ 1453641 w 3565106"/>
              <a:gd name="connsiteY24" fmla="*/ 1011288 h 3262438"/>
              <a:gd name="connsiteX25" fmla="*/ 2110223 w 3565106"/>
              <a:gd name="connsiteY25" fmla="*/ 1624087 h 3262438"/>
              <a:gd name="connsiteX26" fmla="*/ 2679261 w 3565106"/>
              <a:gd name="connsiteY26" fmla="*/ 2018029 h 3262438"/>
              <a:gd name="connsiteX27" fmla="*/ 3423387 w 3565106"/>
              <a:gd name="connsiteY27" fmla="*/ 1580316 h 3262438"/>
              <a:gd name="connsiteX28" fmla="*/ 3467159 w 3565106"/>
              <a:gd name="connsiteY28" fmla="*/ 875597 h 3262438"/>
              <a:gd name="connsiteX29" fmla="*/ 3506554 w 3565106"/>
              <a:gd name="connsiteY29" fmla="*/ 827448 h 3262438"/>
              <a:gd name="connsiteX0" fmla="*/ 3506554 w 3565106"/>
              <a:gd name="connsiteY0" fmla="*/ 827448 h 3262438"/>
              <a:gd name="connsiteX1" fmla="*/ 3397124 w 3565106"/>
              <a:gd name="connsiteY1" fmla="*/ 315323 h 3262438"/>
              <a:gd name="connsiteX2" fmla="*/ 2950648 w 3565106"/>
              <a:gd name="connsiteY2" fmla="*/ 30809 h 3262438"/>
              <a:gd name="connsiteX3" fmla="*/ 2793068 w 3565106"/>
              <a:gd name="connsiteY3" fmla="*/ 8924 h 3262438"/>
              <a:gd name="connsiteX4" fmla="*/ 2674884 w 3565106"/>
              <a:gd name="connsiteY4" fmla="*/ 245289 h 3262438"/>
              <a:gd name="connsiteX5" fmla="*/ 2841218 w 3565106"/>
              <a:gd name="connsiteY5" fmla="*/ 748660 h 3262438"/>
              <a:gd name="connsiteX6" fmla="*/ 2990043 w 3565106"/>
              <a:gd name="connsiteY6" fmla="*/ 941254 h 3262438"/>
              <a:gd name="connsiteX7" fmla="*/ 3265807 w 3565106"/>
              <a:gd name="connsiteY7" fmla="*/ 993779 h 3262438"/>
              <a:gd name="connsiteX8" fmla="*/ 2937516 w 3565106"/>
              <a:gd name="connsiteY8" fmla="*/ 1584693 h 3262438"/>
              <a:gd name="connsiteX9" fmla="*/ 2280935 w 3565106"/>
              <a:gd name="connsiteY9" fmla="*/ 753037 h 3262438"/>
              <a:gd name="connsiteX10" fmla="*/ 792682 w 3565106"/>
              <a:gd name="connsiteY10" fmla="*/ 840579 h 3262438"/>
              <a:gd name="connsiteX11" fmla="*/ 1230404 w 3565106"/>
              <a:gd name="connsiteY11" fmla="*/ 2328806 h 3262438"/>
              <a:gd name="connsiteX12" fmla="*/ 446883 w 3565106"/>
              <a:gd name="connsiteY12" fmla="*/ 1755401 h 3262438"/>
              <a:gd name="connsiteX13" fmla="*/ 271794 w 3565106"/>
              <a:gd name="connsiteY13" fmla="*/ 2411972 h 3262438"/>
              <a:gd name="connsiteX14" fmla="*/ 665743 w 3565106"/>
              <a:gd name="connsiteY14" fmla="*/ 3024771 h 3262438"/>
              <a:gd name="connsiteX15" fmla="*/ 52933 w 3565106"/>
              <a:gd name="connsiteY15" fmla="*/ 3024771 h 3262438"/>
              <a:gd name="connsiteX16" fmla="*/ 22293 w 3565106"/>
              <a:gd name="connsiteY16" fmla="*/ 3103559 h 3262438"/>
              <a:gd name="connsiteX17" fmla="*/ 928376 w 3565106"/>
              <a:gd name="connsiteY17" fmla="*/ 3107936 h 3262438"/>
              <a:gd name="connsiteX18" fmla="*/ 578199 w 3565106"/>
              <a:gd name="connsiteY18" fmla="*/ 2320052 h 3262438"/>
              <a:gd name="connsiteX19" fmla="*/ 840832 w 3565106"/>
              <a:gd name="connsiteY19" fmla="*/ 2363823 h 3262438"/>
              <a:gd name="connsiteX20" fmla="*/ 1453641 w 3565106"/>
              <a:gd name="connsiteY20" fmla="*/ 3020394 h 3262438"/>
              <a:gd name="connsiteX21" fmla="*/ 2114600 w 3565106"/>
              <a:gd name="connsiteY21" fmla="*/ 2429480 h 3262438"/>
              <a:gd name="connsiteX22" fmla="*/ 1584958 w 3565106"/>
              <a:gd name="connsiteY22" fmla="*/ 1755401 h 3262438"/>
              <a:gd name="connsiteX23" fmla="*/ 1453641 w 3565106"/>
              <a:gd name="connsiteY23" fmla="*/ 1011288 h 3262438"/>
              <a:gd name="connsiteX24" fmla="*/ 2110223 w 3565106"/>
              <a:gd name="connsiteY24" fmla="*/ 1624087 h 3262438"/>
              <a:gd name="connsiteX25" fmla="*/ 2679261 w 3565106"/>
              <a:gd name="connsiteY25" fmla="*/ 2018029 h 3262438"/>
              <a:gd name="connsiteX26" fmla="*/ 3423387 w 3565106"/>
              <a:gd name="connsiteY26" fmla="*/ 1580316 h 3262438"/>
              <a:gd name="connsiteX27" fmla="*/ 3467159 w 3565106"/>
              <a:gd name="connsiteY27" fmla="*/ 875597 h 3262438"/>
              <a:gd name="connsiteX28" fmla="*/ 3506554 w 3565106"/>
              <a:gd name="connsiteY28" fmla="*/ 827448 h 3262438"/>
              <a:gd name="connsiteX0" fmla="*/ 3506554 w 3565106"/>
              <a:gd name="connsiteY0" fmla="*/ 827448 h 3262438"/>
              <a:gd name="connsiteX1" fmla="*/ 3397124 w 3565106"/>
              <a:gd name="connsiteY1" fmla="*/ 315323 h 3262438"/>
              <a:gd name="connsiteX2" fmla="*/ 2950648 w 3565106"/>
              <a:gd name="connsiteY2" fmla="*/ 30809 h 3262438"/>
              <a:gd name="connsiteX3" fmla="*/ 2793068 w 3565106"/>
              <a:gd name="connsiteY3" fmla="*/ 8924 h 3262438"/>
              <a:gd name="connsiteX4" fmla="*/ 2674884 w 3565106"/>
              <a:gd name="connsiteY4" fmla="*/ 245289 h 3262438"/>
              <a:gd name="connsiteX5" fmla="*/ 2841218 w 3565106"/>
              <a:gd name="connsiteY5" fmla="*/ 748660 h 3262438"/>
              <a:gd name="connsiteX6" fmla="*/ 2990043 w 3565106"/>
              <a:gd name="connsiteY6" fmla="*/ 941254 h 3262438"/>
              <a:gd name="connsiteX7" fmla="*/ 3265807 w 3565106"/>
              <a:gd name="connsiteY7" fmla="*/ 993779 h 3262438"/>
              <a:gd name="connsiteX8" fmla="*/ 2937516 w 3565106"/>
              <a:gd name="connsiteY8" fmla="*/ 1584693 h 3262438"/>
              <a:gd name="connsiteX9" fmla="*/ 2280935 w 3565106"/>
              <a:gd name="connsiteY9" fmla="*/ 753037 h 3262438"/>
              <a:gd name="connsiteX10" fmla="*/ 792682 w 3565106"/>
              <a:gd name="connsiteY10" fmla="*/ 840579 h 3262438"/>
              <a:gd name="connsiteX11" fmla="*/ 1230404 w 3565106"/>
              <a:gd name="connsiteY11" fmla="*/ 2328806 h 3262438"/>
              <a:gd name="connsiteX12" fmla="*/ 446883 w 3565106"/>
              <a:gd name="connsiteY12" fmla="*/ 1755401 h 3262438"/>
              <a:gd name="connsiteX13" fmla="*/ 271794 w 3565106"/>
              <a:gd name="connsiteY13" fmla="*/ 2411972 h 3262438"/>
              <a:gd name="connsiteX14" fmla="*/ 665743 w 3565106"/>
              <a:gd name="connsiteY14" fmla="*/ 3024771 h 3262438"/>
              <a:gd name="connsiteX15" fmla="*/ 52933 w 3565106"/>
              <a:gd name="connsiteY15" fmla="*/ 3024771 h 3262438"/>
              <a:gd name="connsiteX16" fmla="*/ 22293 w 3565106"/>
              <a:gd name="connsiteY16" fmla="*/ 3103559 h 3262438"/>
              <a:gd name="connsiteX17" fmla="*/ 928376 w 3565106"/>
              <a:gd name="connsiteY17" fmla="*/ 3107936 h 3262438"/>
              <a:gd name="connsiteX18" fmla="*/ 578199 w 3565106"/>
              <a:gd name="connsiteY18" fmla="*/ 2320052 h 3262438"/>
              <a:gd name="connsiteX19" fmla="*/ 840832 w 3565106"/>
              <a:gd name="connsiteY19" fmla="*/ 2363823 h 3262438"/>
              <a:gd name="connsiteX20" fmla="*/ 1453641 w 3565106"/>
              <a:gd name="connsiteY20" fmla="*/ 3020394 h 3262438"/>
              <a:gd name="connsiteX21" fmla="*/ 1584958 w 3565106"/>
              <a:gd name="connsiteY21" fmla="*/ 1755401 h 3262438"/>
              <a:gd name="connsiteX22" fmla="*/ 1453641 w 3565106"/>
              <a:gd name="connsiteY22" fmla="*/ 1011288 h 3262438"/>
              <a:gd name="connsiteX23" fmla="*/ 2110223 w 3565106"/>
              <a:gd name="connsiteY23" fmla="*/ 1624087 h 3262438"/>
              <a:gd name="connsiteX24" fmla="*/ 2679261 w 3565106"/>
              <a:gd name="connsiteY24" fmla="*/ 2018029 h 3262438"/>
              <a:gd name="connsiteX25" fmla="*/ 3423387 w 3565106"/>
              <a:gd name="connsiteY25" fmla="*/ 1580316 h 3262438"/>
              <a:gd name="connsiteX26" fmla="*/ 3467159 w 3565106"/>
              <a:gd name="connsiteY26" fmla="*/ 875597 h 3262438"/>
              <a:gd name="connsiteX27" fmla="*/ 3506554 w 3565106"/>
              <a:gd name="connsiteY27" fmla="*/ 827448 h 3262438"/>
              <a:gd name="connsiteX0" fmla="*/ 3453621 w 3512173"/>
              <a:gd name="connsiteY0" fmla="*/ 827448 h 3146534"/>
              <a:gd name="connsiteX1" fmla="*/ 3344191 w 3512173"/>
              <a:gd name="connsiteY1" fmla="*/ 315323 h 3146534"/>
              <a:gd name="connsiteX2" fmla="*/ 2897715 w 3512173"/>
              <a:gd name="connsiteY2" fmla="*/ 30809 h 3146534"/>
              <a:gd name="connsiteX3" fmla="*/ 2740135 w 3512173"/>
              <a:gd name="connsiteY3" fmla="*/ 8924 h 3146534"/>
              <a:gd name="connsiteX4" fmla="*/ 2621951 w 3512173"/>
              <a:gd name="connsiteY4" fmla="*/ 245289 h 3146534"/>
              <a:gd name="connsiteX5" fmla="*/ 2788285 w 3512173"/>
              <a:gd name="connsiteY5" fmla="*/ 748660 h 3146534"/>
              <a:gd name="connsiteX6" fmla="*/ 2937110 w 3512173"/>
              <a:gd name="connsiteY6" fmla="*/ 941254 h 3146534"/>
              <a:gd name="connsiteX7" fmla="*/ 3212874 w 3512173"/>
              <a:gd name="connsiteY7" fmla="*/ 993779 h 3146534"/>
              <a:gd name="connsiteX8" fmla="*/ 2884583 w 3512173"/>
              <a:gd name="connsiteY8" fmla="*/ 1584693 h 3146534"/>
              <a:gd name="connsiteX9" fmla="*/ 2228002 w 3512173"/>
              <a:gd name="connsiteY9" fmla="*/ 753037 h 3146534"/>
              <a:gd name="connsiteX10" fmla="*/ 739749 w 3512173"/>
              <a:gd name="connsiteY10" fmla="*/ 840579 h 3146534"/>
              <a:gd name="connsiteX11" fmla="*/ 1177471 w 3512173"/>
              <a:gd name="connsiteY11" fmla="*/ 2328806 h 3146534"/>
              <a:gd name="connsiteX12" fmla="*/ 393950 w 3512173"/>
              <a:gd name="connsiteY12" fmla="*/ 1755401 h 3146534"/>
              <a:gd name="connsiteX13" fmla="*/ 218861 w 3512173"/>
              <a:gd name="connsiteY13" fmla="*/ 2411972 h 3146534"/>
              <a:gd name="connsiteX14" fmla="*/ 612810 w 3512173"/>
              <a:gd name="connsiteY14" fmla="*/ 3024771 h 3146534"/>
              <a:gd name="connsiteX15" fmla="*/ 0 w 3512173"/>
              <a:gd name="connsiteY15" fmla="*/ 3024771 h 3146534"/>
              <a:gd name="connsiteX16" fmla="*/ 875443 w 3512173"/>
              <a:gd name="connsiteY16" fmla="*/ 3107936 h 3146534"/>
              <a:gd name="connsiteX17" fmla="*/ 525266 w 3512173"/>
              <a:gd name="connsiteY17" fmla="*/ 2320052 h 3146534"/>
              <a:gd name="connsiteX18" fmla="*/ 787899 w 3512173"/>
              <a:gd name="connsiteY18" fmla="*/ 2363823 h 3146534"/>
              <a:gd name="connsiteX19" fmla="*/ 1400708 w 3512173"/>
              <a:gd name="connsiteY19" fmla="*/ 3020394 h 3146534"/>
              <a:gd name="connsiteX20" fmla="*/ 1532025 w 3512173"/>
              <a:gd name="connsiteY20" fmla="*/ 1755401 h 3146534"/>
              <a:gd name="connsiteX21" fmla="*/ 1400708 w 3512173"/>
              <a:gd name="connsiteY21" fmla="*/ 1011288 h 3146534"/>
              <a:gd name="connsiteX22" fmla="*/ 2057290 w 3512173"/>
              <a:gd name="connsiteY22" fmla="*/ 1624087 h 3146534"/>
              <a:gd name="connsiteX23" fmla="*/ 2626328 w 3512173"/>
              <a:gd name="connsiteY23" fmla="*/ 2018029 h 3146534"/>
              <a:gd name="connsiteX24" fmla="*/ 3370454 w 3512173"/>
              <a:gd name="connsiteY24" fmla="*/ 1580316 h 3146534"/>
              <a:gd name="connsiteX25" fmla="*/ 3414226 w 3512173"/>
              <a:gd name="connsiteY25" fmla="*/ 875597 h 3146534"/>
              <a:gd name="connsiteX26" fmla="*/ 3453621 w 3512173"/>
              <a:gd name="connsiteY26" fmla="*/ 827448 h 3146534"/>
              <a:gd name="connsiteX0" fmla="*/ 3290534 w 3349086"/>
              <a:gd name="connsiteY0" fmla="*/ 827448 h 3164367"/>
              <a:gd name="connsiteX1" fmla="*/ 3181104 w 3349086"/>
              <a:gd name="connsiteY1" fmla="*/ 315323 h 3164367"/>
              <a:gd name="connsiteX2" fmla="*/ 2734628 w 3349086"/>
              <a:gd name="connsiteY2" fmla="*/ 30809 h 3164367"/>
              <a:gd name="connsiteX3" fmla="*/ 2577048 w 3349086"/>
              <a:gd name="connsiteY3" fmla="*/ 8924 h 3164367"/>
              <a:gd name="connsiteX4" fmla="*/ 2458864 w 3349086"/>
              <a:gd name="connsiteY4" fmla="*/ 245289 h 3164367"/>
              <a:gd name="connsiteX5" fmla="*/ 2625198 w 3349086"/>
              <a:gd name="connsiteY5" fmla="*/ 748660 h 3164367"/>
              <a:gd name="connsiteX6" fmla="*/ 2774023 w 3349086"/>
              <a:gd name="connsiteY6" fmla="*/ 941254 h 3164367"/>
              <a:gd name="connsiteX7" fmla="*/ 3049787 w 3349086"/>
              <a:gd name="connsiteY7" fmla="*/ 993779 h 3164367"/>
              <a:gd name="connsiteX8" fmla="*/ 2721496 w 3349086"/>
              <a:gd name="connsiteY8" fmla="*/ 1584693 h 3164367"/>
              <a:gd name="connsiteX9" fmla="*/ 2064915 w 3349086"/>
              <a:gd name="connsiteY9" fmla="*/ 753037 h 3164367"/>
              <a:gd name="connsiteX10" fmla="*/ 576662 w 3349086"/>
              <a:gd name="connsiteY10" fmla="*/ 840579 h 3164367"/>
              <a:gd name="connsiteX11" fmla="*/ 1014384 w 3349086"/>
              <a:gd name="connsiteY11" fmla="*/ 2328806 h 3164367"/>
              <a:gd name="connsiteX12" fmla="*/ 230863 w 3349086"/>
              <a:gd name="connsiteY12" fmla="*/ 1755401 h 3164367"/>
              <a:gd name="connsiteX13" fmla="*/ 55774 w 3349086"/>
              <a:gd name="connsiteY13" fmla="*/ 2411972 h 3164367"/>
              <a:gd name="connsiteX14" fmla="*/ 449723 w 3349086"/>
              <a:gd name="connsiteY14" fmla="*/ 3024771 h 3164367"/>
              <a:gd name="connsiteX15" fmla="*/ 712356 w 3349086"/>
              <a:gd name="connsiteY15" fmla="*/ 3107936 h 3164367"/>
              <a:gd name="connsiteX16" fmla="*/ 362179 w 3349086"/>
              <a:gd name="connsiteY16" fmla="*/ 2320052 h 3164367"/>
              <a:gd name="connsiteX17" fmla="*/ 624812 w 3349086"/>
              <a:gd name="connsiteY17" fmla="*/ 2363823 h 3164367"/>
              <a:gd name="connsiteX18" fmla="*/ 1237621 w 3349086"/>
              <a:gd name="connsiteY18" fmla="*/ 3020394 h 3164367"/>
              <a:gd name="connsiteX19" fmla="*/ 1368938 w 3349086"/>
              <a:gd name="connsiteY19" fmla="*/ 1755401 h 3164367"/>
              <a:gd name="connsiteX20" fmla="*/ 1237621 w 3349086"/>
              <a:gd name="connsiteY20" fmla="*/ 1011288 h 3164367"/>
              <a:gd name="connsiteX21" fmla="*/ 1894203 w 3349086"/>
              <a:gd name="connsiteY21" fmla="*/ 1624087 h 3164367"/>
              <a:gd name="connsiteX22" fmla="*/ 2463241 w 3349086"/>
              <a:gd name="connsiteY22" fmla="*/ 2018029 h 3164367"/>
              <a:gd name="connsiteX23" fmla="*/ 3207367 w 3349086"/>
              <a:gd name="connsiteY23" fmla="*/ 1580316 h 3164367"/>
              <a:gd name="connsiteX24" fmla="*/ 3251139 w 3349086"/>
              <a:gd name="connsiteY24" fmla="*/ 875597 h 3164367"/>
              <a:gd name="connsiteX25" fmla="*/ 3290534 w 3349086"/>
              <a:gd name="connsiteY25" fmla="*/ 827448 h 3164367"/>
              <a:gd name="connsiteX0" fmla="*/ 3277565 w 3336117"/>
              <a:gd name="connsiteY0" fmla="*/ 827448 h 3108289"/>
              <a:gd name="connsiteX1" fmla="*/ 3168135 w 3336117"/>
              <a:gd name="connsiteY1" fmla="*/ 315323 h 3108289"/>
              <a:gd name="connsiteX2" fmla="*/ 2721659 w 3336117"/>
              <a:gd name="connsiteY2" fmla="*/ 30809 h 3108289"/>
              <a:gd name="connsiteX3" fmla="*/ 2564079 w 3336117"/>
              <a:gd name="connsiteY3" fmla="*/ 8924 h 3108289"/>
              <a:gd name="connsiteX4" fmla="*/ 2445895 w 3336117"/>
              <a:gd name="connsiteY4" fmla="*/ 245289 h 3108289"/>
              <a:gd name="connsiteX5" fmla="*/ 2612229 w 3336117"/>
              <a:gd name="connsiteY5" fmla="*/ 748660 h 3108289"/>
              <a:gd name="connsiteX6" fmla="*/ 2761054 w 3336117"/>
              <a:gd name="connsiteY6" fmla="*/ 941254 h 3108289"/>
              <a:gd name="connsiteX7" fmla="*/ 3036818 w 3336117"/>
              <a:gd name="connsiteY7" fmla="*/ 993779 h 3108289"/>
              <a:gd name="connsiteX8" fmla="*/ 2708527 w 3336117"/>
              <a:gd name="connsiteY8" fmla="*/ 1584693 h 3108289"/>
              <a:gd name="connsiteX9" fmla="*/ 2051946 w 3336117"/>
              <a:gd name="connsiteY9" fmla="*/ 753037 h 3108289"/>
              <a:gd name="connsiteX10" fmla="*/ 563693 w 3336117"/>
              <a:gd name="connsiteY10" fmla="*/ 840579 h 3108289"/>
              <a:gd name="connsiteX11" fmla="*/ 1001415 w 3336117"/>
              <a:gd name="connsiteY11" fmla="*/ 2328806 h 3108289"/>
              <a:gd name="connsiteX12" fmla="*/ 217894 w 3336117"/>
              <a:gd name="connsiteY12" fmla="*/ 1755401 h 3108289"/>
              <a:gd name="connsiteX13" fmla="*/ 42805 w 3336117"/>
              <a:gd name="connsiteY13" fmla="*/ 2411972 h 3108289"/>
              <a:gd name="connsiteX14" fmla="*/ 699387 w 3336117"/>
              <a:gd name="connsiteY14" fmla="*/ 3107936 h 3108289"/>
              <a:gd name="connsiteX15" fmla="*/ 349210 w 3336117"/>
              <a:gd name="connsiteY15" fmla="*/ 2320052 h 3108289"/>
              <a:gd name="connsiteX16" fmla="*/ 611843 w 3336117"/>
              <a:gd name="connsiteY16" fmla="*/ 2363823 h 3108289"/>
              <a:gd name="connsiteX17" fmla="*/ 1224652 w 3336117"/>
              <a:gd name="connsiteY17" fmla="*/ 3020394 h 3108289"/>
              <a:gd name="connsiteX18" fmla="*/ 1355969 w 3336117"/>
              <a:gd name="connsiteY18" fmla="*/ 1755401 h 3108289"/>
              <a:gd name="connsiteX19" fmla="*/ 1224652 w 3336117"/>
              <a:gd name="connsiteY19" fmla="*/ 1011288 h 3108289"/>
              <a:gd name="connsiteX20" fmla="*/ 1881234 w 3336117"/>
              <a:gd name="connsiteY20" fmla="*/ 1624087 h 3108289"/>
              <a:gd name="connsiteX21" fmla="*/ 2450272 w 3336117"/>
              <a:gd name="connsiteY21" fmla="*/ 2018029 h 3108289"/>
              <a:gd name="connsiteX22" fmla="*/ 3194398 w 3336117"/>
              <a:gd name="connsiteY22" fmla="*/ 1580316 h 3108289"/>
              <a:gd name="connsiteX23" fmla="*/ 3238170 w 3336117"/>
              <a:gd name="connsiteY23" fmla="*/ 875597 h 3108289"/>
              <a:gd name="connsiteX24" fmla="*/ 3277565 w 3336117"/>
              <a:gd name="connsiteY24" fmla="*/ 827448 h 3108289"/>
              <a:gd name="connsiteX0" fmla="*/ 678766 w 3315496"/>
              <a:gd name="connsiteY0" fmla="*/ 3107936 h 3107936"/>
              <a:gd name="connsiteX1" fmla="*/ 328589 w 3315496"/>
              <a:gd name="connsiteY1" fmla="*/ 2320052 h 3107936"/>
              <a:gd name="connsiteX2" fmla="*/ 591222 w 3315496"/>
              <a:gd name="connsiteY2" fmla="*/ 2363823 h 3107936"/>
              <a:gd name="connsiteX3" fmla="*/ 1204031 w 3315496"/>
              <a:gd name="connsiteY3" fmla="*/ 3020394 h 3107936"/>
              <a:gd name="connsiteX4" fmla="*/ 1335348 w 3315496"/>
              <a:gd name="connsiteY4" fmla="*/ 1755401 h 3107936"/>
              <a:gd name="connsiteX5" fmla="*/ 1204031 w 3315496"/>
              <a:gd name="connsiteY5" fmla="*/ 1011288 h 3107936"/>
              <a:gd name="connsiteX6" fmla="*/ 1860613 w 3315496"/>
              <a:gd name="connsiteY6" fmla="*/ 1624087 h 3107936"/>
              <a:gd name="connsiteX7" fmla="*/ 2429651 w 3315496"/>
              <a:gd name="connsiteY7" fmla="*/ 2018029 h 3107936"/>
              <a:gd name="connsiteX8" fmla="*/ 3173777 w 3315496"/>
              <a:gd name="connsiteY8" fmla="*/ 1580316 h 3107936"/>
              <a:gd name="connsiteX9" fmla="*/ 3217549 w 3315496"/>
              <a:gd name="connsiteY9" fmla="*/ 875597 h 3107936"/>
              <a:gd name="connsiteX10" fmla="*/ 3256944 w 3315496"/>
              <a:gd name="connsiteY10" fmla="*/ 827448 h 3107936"/>
              <a:gd name="connsiteX11" fmla="*/ 3147514 w 3315496"/>
              <a:gd name="connsiteY11" fmla="*/ 315323 h 3107936"/>
              <a:gd name="connsiteX12" fmla="*/ 2701038 w 3315496"/>
              <a:gd name="connsiteY12" fmla="*/ 30809 h 3107936"/>
              <a:gd name="connsiteX13" fmla="*/ 2543458 w 3315496"/>
              <a:gd name="connsiteY13" fmla="*/ 8924 h 3107936"/>
              <a:gd name="connsiteX14" fmla="*/ 2425274 w 3315496"/>
              <a:gd name="connsiteY14" fmla="*/ 245289 h 3107936"/>
              <a:gd name="connsiteX15" fmla="*/ 2591608 w 3315496"/>
              <a:gd name="connsiteY15" fmla="*/ 748660 h 3107936"/>
              <a:gd name="connsiteX16" fmla="*/ 2740433 w 3315496"/>
              <a:gd name="connsiteY16" fmla="*/ 941254 h 3107936"/>
              <a:gd name="connsiteX17" fmla="*/ 3016197 w 3315496"/>
              <a:gd name="connsiteY17" fmla="*/ 993779 h 3107936"/>
              <a:gd name="connsiteX18" fmla="*/ 2687906 w 3315496"/>
              <a:gd name="connsiteY18" fmla="*/ 1584693 h 3107936"/>
              <a:gd name="connsiteX19" fmla="*/ 2031325 w 3315496"/>
              <a:gd name="connsiteY19" fmla="*/ 753037 h 3107936"/>
              <a:gd name="connsiteX20" fmla="*/ 543072 w 3315496"/>
              <a:gd name="connsiteY20" fmla="*/ 840579 h 3107936"/>
              <a:gd name="connsiteX21" fmla="*/ 980794 w 3315496"/>
              <a:gd name="connsiteY21" fmla="*/ 2328806 h 3107936"/>
              <a:gd name="connsiteX22" fmla="*/ 197273 w 3315496"/>
              <a:gd name="connsiteY22" fmla="*/ 1755401 h 3107936"/>
              <a:gd name="connsiteX23" fmla="*/ 113624 w 3315496"/>
              <a:gd name="connsiteY23" fmla="*/ 2503412 h 3107936"/>
              <a:gd name="connsiteX0" fmla="*/ 328589 w 3315496"/>
              <a:gd name="connsiteY0" fmla="*/ 2320052 h 3031930"/>
              <a:gd name="connsiteX1" fmla="*/ 591222 w 3315496"/>
              <a:gd name="connsiteY1" fmla="*/ 2363823 h 3031930"/>
              <a:gd name="connsiteX2" fmla="*/ 1204031 w 3315496"/>
              <a:gd name="connsiteY2" fmla="*/ 3020394 h 3031930"/>
              <a:gd name="connsiteX3" fmla="*/ 1335348 w 3315496"/>
              <a:gd name="connsiteY3" fmla="*/ 1755401 h 3031930"/>
              <a:gd name="connsiteX4" fmla="*/ 1204031 w 3315496"/>
              <a:gd name="connsiteY4" fmla="*/ 1011288 h 3031930"/>
              <a:gd name="connsiteX5" fmla="*/ 1860613 w 3315496"/>
              <a:gd name="connsiteY5" fmla="*/ 1624087 h 3031930"/>
              <a:gd name="connsiteX6" fmla="*/ 2429651 w 3315496"/>
              <a:gd name="connsiteY6" fmla="*/ 2018029 h 3031930"/>
              <a:gd name="connsiteX7" fmla="*/ 3173777 w 3315496"/>
              <a:gd name="connsiteY7" fmla="*/ 1580316 h 3031930"/>
              <a:gd name="connsiteX8" fmla="*/ 3217549 w 3315496"/>
              <a:gd name="connsiteY8" fmla="*/ 875597 h 3031930"/>
              <a:gd name="connsiteX9" fmla="*/ 3256944 w 3315496"/>
              <a:gd name="connsiteY9" fmla="*/ 827448 h 3031930"/>
              <a:gd name="connsiteX10" fmla="*/ 3147514 w 3315496"/>
              <a:gd name="connsiteY10" fmla="*/ 315323 h 3031930"/>
              <a:gd name="connsiteX11" fmla="*/ 2701038 w 3315496"/>
              <a:gd name="connsiteY11" fmla="*/ 30809 h 3031930"/>
              <a:gd name="connsiteX12" fmla="*/ 2543458 w 3315496"/>
              <a:gd name="connsiteY12" fmla="*/ 8924 h 3031930"/>
              <a:gd name="connsiteX13" fmla="*/ 2425274 w 3315496"/>
              <a:gd name="connsiteY13" fmla="*/ 245289 h 3031930"/>
              <a:gd name="connsiteX14" fmla="*/ 2591608 w 3315496"/>
              <a:gd name="connsiteY14" fmla="*/ 748660 h 3031930"/>
              <a:gd name="connsiteX15" fmla="*/ 2740433 w 3315496"/>
              <a:gd name="connsiteY15" fmla="*/ 941254 h 3031930"/>
              <a:gd name="connsiteX16" fmla="*/ 3016197 w 3315496"/>
              <a:gd name="connsiteY16" fmla="*/ 993779 h 3031930"/>
              <a:gd name="connsiteX17" fmla="*/ 2687906 w 3315496"/>
              <a:gd name="connsiteY17" fmla="*/ 1584693 h 3031930"/>
              <a:gd name="connsiteX18" fmla="*/ 2031325 w 3315496"/>
              <a:gd name="connsiteY18" fmla="*/ 753037 h 3031930"/>
              <a:gd name="connsiteX19" fmla="*/ 543072 w 3315496"/>
              <a:gd name="connsiteY19" fmla="*/ 840579 h 3031930"/>
              <a:gd name="connsiteX20" fmla="*/ 980794 w 3315496"/>
              <a:gd name="connsiteY20" fmla="*/ 2328806 h 3031930"/>
              <a:gd name="connsiteX21" fmla="*/ 197273 w 3315496"/>
              <a:gd name="connsiteY21" fmla="*/ 1755401 h 3031930"/>
              <a:gd name="connsiteX22" fmla="*/ 113624 w 3315496"/>
              <a:gd name="connsiteY22" fmla="*/ 2503412 h 3031930"/>
              <a:gd name="connsiteX0" fmla="*/ 131316 w 3118223"/>
              <a:gd name="connsiteY0" fmla="*/ 2320052 h 3031930"/>
              <a:gd name="connsiteX1" fmla="*/ 393949 w 3118223"/>
              <a:gd name="connsiteY1" fmla="*/ 2363823 h 3031930"/>
              <a:gd name="connsiteX2" fmla="*/ 1006758 w 3118223"/>
              <a:gd name="connsiteY2" fmla="*/ 3020394 h 3031930"/>
              <a:gd name="connsiteX3" fmla="*/ 1138075 w 3118223"/>
              <a:gd name="connsiteY3" fmla="*/ 1755401 h 3031930"/>
              <a:gd name="connsiteX4" fmla="*/ 1006758 w 3118223"/>
              <a:gd name="connsiteY4" fmla="*/ 1011288 h 3031930"/>
              <a:gd name="connsiteX5" fmla="*/ 1663340 w 3118223"/>
              <a:gd name="connsiteY5" fmla="*/ 1624087 h 3031930"/>
              <a:gd name="connsiteX6" fmla="*/ 2232378 w 3118223"/>
              <a:gd name="connsiteY6" fmla="*/ 2018029 h 3031930"/>
              <a:gd name="connsiteX7" fmla="*/ 2976504 w 3118223"/>
              <a:gd name="connsiteY7" fmla="*/ 1580316 h 3031930"/>
              <a:gd name="connsiteX8" fmla="*/ 3020276 w 3118223"/>
              <a:gd name="connsiteY8" fmla="*/ 875597 h 3031930"/>
              <a:gd name="connsiteX9" fmla="*/ 3059671 w 3118223"/>
              <a:gd name="connsiteY9" fmla="*/ 827448 h 3031930"/>
              <a:gd name="connsiteX10" fmla="*/ 2950241 w 3118223"/>
              <a:gd name="connsiteY10" fmla="*/ 315323 h 3031930"/>
              <a:gd name="connsiteX11" fmla="*/ 2503765 w 3118223"/>
              <a:gd name="connsiteY11" fmla="*/ 30809 h 3031930"/>
              <a:gd name="connsiteX12" fmla="*/ 2346185 w 3118223"/>
              <a:gd name="connsiteY12" fmla="*/ 8924 h 3031930"/>
              <a:gd name="connsiteX13" fmla="*/ 2228001 w 3118223"/>
              <a:gd name="connsiteY13" fmla="*/ 245289 h 3031930"/>
              <a:gd name="connsiteX14" fmla="*/ 2394335 w 3118223"/>
              <a:gd name="connsiteY14" fmla="*/ 748660 h 3031930"/>
              <a:gd name="connsiteX15" fmla="*/ 2543160 w 3118223"/>
              <a:gd name="connsiteY15" fmla="*/ 941254 h 3031930"/>
              <a:gd name="connsiteX16" fmla="*/ 2818924 w 3118223"/>
              <a:gd name="connsiteY16" fmla="*/ 993779 h 3031930"/>
              <a:gd name="connsiteX17" fmla="*/ 2490633 w 3118223"/>
              <a:gd name="connsiteY17" fmla="*/ 1584693 h 3031930"/>
              <a:gd name="connsiteX18" fmla="*/ 1834052 w 3118223"/>
              <a:gd name="connsiteY18" fmla="*/ 753037 h 3031930"/>
              <a:gd name="connsiteX19" fmla="*/ 345799 w 3118223"/>
              <a:gd name="connsiteY19" fmla="*/ 840579 h 3031930"/>
              <a:gd name="connsiteX20" fmla="*/ 783521 w 3118223"/>
              <a:gd name="connsiteY20" fmla="*/ 2328806 h 3031930"/>
              <a:gd name="connsiteX21" fmla="*/ 0 w 3118223"/>
              <a:gd name="connsiteY21" fmla="*/ 1755401 h 3031930"/>
              <a:gd name="connsiteX0" fmla="*/ 393949 w 3118223"/>
              <a:gd name="connsiteY0" fmla="*/ 2363823 h 3031930"/>
              <a:gd name="connsiteX1" fmla="*/ 1006758 w 3118223"/>
              <a:gd name="connsiteY1" fmla="*/ 3020394 h 3031930"/>
              <a:gd name="connsiteX2" fmla="*/ 1138075 w 3118223"/>
              <a:gd name="connsiteY2" fmla="*/ 1755401 h 3031930"/>
              <a:gd name="connsiteX3" fmla="*/ 1006758 w 3118223"/>
              <a:gd name="connsiteY3" fmla="*/ 1011288 h 3031930"/>
              <a:gd name="connsiteX4" fmla="*/ 1663340 w 3118223"/>
              <a:gd name="connsiteY4" fmla="*/ 1624087 h 3031930"/>
              <a:gd name="connsiteX5" fmla="*/ 2232378 w 3118223"/>
              <a:gd name="connsiteY5" fmla="*/ 2018029 h 3031930"/>
              <a:gd name="connsiteX6" fmla="*/ 2976504 w 3118223"/>
              <a:gd name="connsiteY6" fmla="*/ 1580316 h 3031930"/>
              <a:gd name="connsiteX7" fmla="*/ 3020276 w 3118223"/>
              <a:gd name="connsiteY7" fmla="*/ 875597 h 3031930"/>
              <a:gd name="connsiteX8" fmla="*/ 3059671 w 3118223"/>
              <a:gd name="connsiteY8" fmla="*/ 827448 h 3031930"/>
              <a:gd name="connsiteX9" fmla="*/ 2950241 w 3118223"/>
              <a:gd name="connsiteY9" fmla="*/ 315323 h 3031930"/>
              <a:gd name="connsiteX10" fmla="*/ 2503765 w 3118223"/>
              <a:gd name="connsiteY10" fmla="*/ 30809 h 3031930"/>
              <a:gd name="connsiteX11" fmla="*/ 2346185 w 3118223"/>
              <a:gd name="connsiteY11" fmla="*/ 8924 h 3031930"/>
              <a:gd name="connsiteX12" fmla="*/ 2228001 w 3118223"/>
              <a:gd name="connsiteY12" fmla="*/ 245289 h 3031930"/>
              <a:gd name="connsiteX13" fmla="*/ 2394335 w 3118223"/>
              <a:gd name="connsiteY13" fmla="*/ 748660 h 3031930"/>
              <a:gd name="connsiteX14" fmla="*/ 2543160 w 3118223"/>
              <a:gd name="connsiteY14" fmla="*/ 941254 h 3031930"/>
              <a:gd name="connsiteX15" fmla="*/ 2818924 w 3118223"/>
              <a:gd name="connsiteY15" fmla="*/ 993779 h 3031930"/>
              <a:gd name="connsiteX16" fmla="*/ 2490633 w 3118223"/>
              <a:gd name="connsiteY16" fmla="*/ 1584693 h 3031930"/>
              <a:gd name="connsiteX17" fmla="*/ 1834052 w 3118223"/>
              <a:gd name="connsiteY17" fmla="*/ 753037 h 3031930"/>
              <a:gd name="connsiteX18" fmla="*/ 345799 w 3118223"/>
              <a:gd name="connsiteY18" fmla="*/ 840579 h 3031930"/>
              <a:gd name="connsiteX19" fmla="*/ 783521 w 3118223"/>
              <a:gd name="connsiteY19" fmla="*/ 2328806 h 3031930"/>
              <a:gd name="connsiteX20" fmla="*/ 0 w 3118223"/>
              <a:gd name="connsiteY20" fmla="*/ 1755401 h 3031930"/>
              <a:gd name="connsiteX0" fmla="*/ 77405 w 2801679"/>
              <a:gd name="connsiteY0" fmla="*/ 2363823 h 3031930"/>
              <a:gd name="connsiteX1" fmla="*/ 690214 w 2801679"/>
              <a:gd name="connsiteY1" fmla="*/ 3020394 h 3031930"/>
              <a:gd name="connsiteX2" fmla="*/ 821531 w 2801679"/>
              <a:gd name="connsiteY2" fmla="*/ 1755401 h 3031930"/>
              <a:gd name="connsiteX3" fmla="*/ 690214 w 2801679"/>
              <a:gd name="connsiteY3" fmla="*/ 1011288 h 3031930"/>
              <a:gd name="connsiteX4" fmla="*/ 1346796 w 2801679"/>
              <a:gd name="connsiteY4" fmla="*/ 1624087 h 3031930"/>
              <a:gd name="connsiteX5" fmla="*/ 1915834 w 2801679"/>
              <a:gd name="connsiteY5" fmla="*/ 2018029 h 3031930"/>
              <a:gd name="connsiteX6" fmla="*/ 2659960 w 2801679"/>
              <a:gd name="connsiteY6" fmla="*/ 1580316 h 3031930"/>
              <a:gd name="connsiteX7" fmla="*/ 2703732 w 2801679"/>
              <a:gd name="connsiteY7" fmla="*/ 875597 h 3031930"/>
              <a:gd name="connsiteX8" fmla="*/ 2743127 w 2801679"/>
              <a:gd name="connsiteY8" fmla="*/ 827448 h 3031930"/>
              <a:gd name="connsiteX9" fmla="*/ 2633697 w 2801679"/>
              <a:gd name="connsiteY9" fmla="*/ 315323 h 3031930"/>
              <a:gd name="connsiteX10" fmla="*/ 2187221 w 2801679"/>
              <a:gd name="connsiteY10" fmla="*/ 30809 h 3031930"/>
              <a:gd name="connsiteX11" fmla="*/ 2029641 w 2801679"/>
              <a:gd name="connsiteY11" fmla="*/ 8924 h 3031930"/>
              <a:gd name="connsiteX12" fmla="*/ 1911457 w 2801679"/>
              <a:gd name="connsiteY12" fmla="*/ 245289 h 3031930"/>
              <a:gd name="connsiteX13" fmla="*/ 2077791 w 2801679"/>
              <a:gd name="connsiteY13" fmla="*/ 748660 h 3031930"/>
              <a:gd name="connsiteX14" fmla="*/ 2226616 w 2801679"/>
              <a:gd name="connsiteY14" fmla="*/ 941254 h 3031930"/>
              <a:gd name="connsiteX15" fmla="*/ 2502380 w 2801679"/>
              <a:gd name="connsiteY15" fmla="*/ 993779 h 3031930"/>
              <a:gd name="connsiteX16" fmla="*/ 2174089 w 2801679"/>
              <a:gd name="connsiteY16" fmla="*/ 1584693 h 3031930"/>
              <a:gd name="connsiteX17" fmla="*/ 1517508 w 2801679"/>
              <a:gd name="connsiteY17" fmla="*/ 753037 h 3031930"/>
              <a:gd name="connsiteX18" fmla="*/ 29255 w 2801679"/>
              <a:gd name="connsiteY18" fmla="*/ 840579 h 3031930"/>
              <a:gd name="connsiteX19" fmla="*/ 466977 w 2801679"/>
              <a:gd name="connsiteY19" fmla="*/ 2328806 h 3031930"/>
              <a:gd name="connsiteX0" fmla="*/ 690214 w 2801679"/>
              <a:gd name="connsiteY0" fmla="*/ 3020394 h 3020394"/>
              <a:gd name="connsiteX1" fmla="*/ 821531 w 2801679"/>
              <a:gd name="connsiteY1" fmla="*/ 1755401 h 3020394"/>
              <a:gd name="connsiteX2" fmla="*/ 690214 w 2801679"/>
              <a:gd name="connsiteY2" fmla="*/ 1011288 h 3020394"/>
              <a:gd name="connsiteX3" fmla="*/ 1346796 w 2801679"/>
              <a:gd name="connsiteY3" fmla="*/ 1624087 h 3020394"/>
              <a:gd name="connsiteX4" fmla="*/ 1915834 w 2801679"/>
              <a:gd name="connsiteY4" fmla="*/ 2018029 h 3020394"/>
              <a:gd name="connsiteX5" fmla="*/ 2659960 w 2801679"/>
              <a:gd name="connsiteY5" fmla="*/ 1580316 h 3020394"/>
              <a:gd name="connsiteX6" fmla="*/ 2703732 w 2801679"/>
              <a:gd name="connsiteY6" fmla="*/ 875597 h 3020394"/>
              <a:gd name="connsiteX7" fmla="*/ 2743127 w 2801679"/>
              <a:gd name="connsiteY7" fmla="*/ 827448 h 3020394"/>
              <a:gd name="connsiteX8" fmla="*/ 2633697 w 2801679"/>
              <a:gd name="connsiteY8" fmla="*/ 315323 h 3020394"/>
              <a:gd name="connsiteX9" fmla="*/ 2187221 w 2801679"/>
              <a:gd name="connsiteY9" fmla="*/ 30809 h 3020394"/>
              <a:gd name="connsiteX10" fmla="*/ 2029641 w 2801679"/>
              <a:gd name="connsiteY10" fmla="*/ 8924 h 3020394"/>
              <a:gd name="connsiteX11" fmla="*/ 1911457 w 2801679"/>
              <a:gd name="connsiteY11" fmla="*/ 245289 h 3020394"/>
              <a:gd name="connsiteX12" fmla="*/ 2077791 w 2801679"/>
              <a:gd name="connsiteY12" fmla="*/ 748660 h 3020394"/>
              <a:gd name="connsiteX13" fmla="*/ 2226616 w 2801679"/>
              <a:gd name="connsiteY13" fmla="*/ 941254 h 3020394"/>
              <a:gd name="connsiteX14" fmla="*/ 2502380 w 2801679"/>
              <a:gd name="connsiteY14" fmla="*/ 993779 h 3020394"/>
              <a:gd name="connsiteX15" fmla="*/ 2174089 w 2801679"/>
              <a:gd name="connsiteY15" fmla="*/ 1584693 h 3020394"/>
              <a:gd name="connsiteX16" fmla="*/ 1517508 w 2801679"/>
              <a:gd name="connsiteY16" fmla="*/ 753037 h 3020394"/>
              <a:gd name="connsiteX17" fmla="*/ 29255 w 2801679"/>
              <a:gd name="connsiteY17" fmla="*/ 840579 h 3020394"/>
              <a:gd name="connsiteX18" fmla="*/ 466977 w 2801679"/>
              <a:gd name="connsiteY18" fmla="*/ 2328806 h 3020394"/>
              <a:gd name="connsiteX0" fmla="*/ 821531 w 2801679"/>
              <a:gd name="connsiteY0" fmla="*/ 1755401 h 2328806"/>
              <a:gd name="connsiteX1" fmla="*/ 690214 w 2801679"/>
              <a:gd name="connsiteY1" fmla="*/ 1011288 h 2328806"/>
              <a:gd name="connsiteX2" fmla="*/ 1346796 w 2801679"/>
              <a:gd name="connsiteY2" fmla="*/ 1624087 h 2328806"/>
              <a:gd name="connsiteX3" fmla="*/ 1915834 w 2801679"/>
              <a:gd name="connsiteY3" fmla="*/ 2018029 h 2328806"/>
              <a:gd name="connsiteX4" fmla="*/ 2659960 w 2801679"/>
              <a:gd name="connsiteY4" fmla="*/ 1580316 h 2328806"/>
              <a:gd name="connsiteX5" fmla="*/ 2703732 w 2801679"/>
              <a:gd name="connsiteY5" fmla="*/ 875597 h 2328806"/>
              <a:gd name="connsiteX6" fmla="*/ 2743127 w 2801679"/>
              <a:gd name="connsiteY6" fmla="*/ 827448 h 2328806"/>
              <a:gd name="connsiteX7" fmla="*/ 2633697 w 2801679"/>
              <a:gd name="connsiteY7" fmla="*/ 315323 h 2328806"/>
              <a:gd name="connsiteX8" fmla="*/ 2187221 w 2801679"/>
              <a:gd name="connsiteY8" fmla="*/ 30809 h 2328806"/>
              <a:gd name="connsiteX9" fmla="*/ 2029641 w 2801679"/>
              <a:gd name="connsiteY9" fmla="*/ 8924 h 2328806"/>
              <a:gd name="connsiteX10" fmla="*/ 1911457 w 2801679"/>
              <a:gd name="connsiteY10" fmla="*/ 245289 h 2328806"/>
              <a:gd name="connsiteX11" fmla="*/ 2077791 w 2801679"/>
              <a:gd name="connsiteY11" fmla="*/ 748660 h 2328806"/>
              <a:gd name="connsiteX12" fmla="*/ 2226616 w 2801679"/>
              <a:gd name="connsiteY12" fmla="*/ 941254 h 2328806"/>
              <a:gd name="connsiteX13" fmla="*/ 2502380 w 2801679"/>
              <a:gd name="connsiteY13" fmla="*/ 993779 h 2328806"/>
              <a:gd name="connsiteX14" fmla="*/ 2174089 w 2801679"/>
              <a:gd name="connsiteY14" fmla="*/ 1584693 h 2328806"/>
              <a:gd name="connsiteX15" fmla="*/ 1517508 w 2801679"/>
              <a:gd name="connsiteY15" fmla="*/ 753037 h 2328806"/>
              <a:gd name="connsiteX16" fmla="*/ 29255 w 2801679"/>
              <a:gd name="connsiteY16" fmla="*/ 840579 h 2328806"/>
              <a:gd name="connsiteX17" fmla="*/ 466977 w 2801679"/>
              <a:gd name="connsiteY17" fmla="*/ 2328806 h 2328806"/>
              <a:gd name="connsiteX0" fmla="*/ 792276 w 2772424"/>
              <a:gd name="connsiteY0" fmla="*/ 1755401 h 2022446"/>
              <a:gd name="connsiteX1" fmla="*/ 660959 w 2772424"/>
              <a:gd name="connsiteY1" fmla="*/ 1011288 h 2022446"/>
              <a:gd name="connsiteX2" fmla="*/ 1317541 w 2772424"/>
              <a:gd name="connsiteY2" fmla="*/ 1624087 h 2022446"/>
              <a:gd name="connsiteX3" fmla="*/ 1886579 w 2772424"/>
              <a:gd name="connsiteY3" fmla="*/ 2018029 h 2022446"/>
              <a:gd name="connsiteX4" fmla="*/ 2630705 w 2772424"/>
              <a:gd name="connsiteY4" fmla="*/ 1580316 h 2022446"/>
              <a:gd name="connsiteX5" fmla="*/ 2674477 w 2772424"/>
              <a:gd name="connsiteY5" fmla="*/ 875597 h 2022446"/>
              <a:gd name="connsiteX6" fmla="*/ 2713872 w 2772424"/>
              <a:gd name="connsiteY6" fmla="*/ 827448 h 2022446"/>
              <a:gd name="connsiteX7" fmla="*/ 2604442 w 2772424"/>
              <a:gd name="connsiteY7" fmla="*/ 315323 h 2022446"/>
              <a:gd name="connsiteX8" fmla="*/ 2157966 w 2772424"/>
              <a:gd name="connsiteY8" fmla="*/ 30809 h 2022446"/>
              <a:gd name="connsiteX9" fmla="*/ 2000386 w 2772424"/>
              <a:gd name="connsiteY9" fmla="*/ 8924 h 2022446"/>
              <a:gd name="connsiteX10" fmla="*/ 1882202 w 2772424"/>
              <a:gd name="connsiteY10" fmla="*/ 245289 h 2022446"/>
              <a:gd name="connsiteX11" fmla="*/ 2048536 w 2772424"/>
              <a:gd name="connsiteY11" fmla="*/ 748660 h 2022446"/>
              <a:gd name="connsiteX12" fmla="*/ 2197361 w 2772424"/>
              <a:gd name="connsiteY12" fmla="*/ 941254 h 2022446"/>
              <a:gd name="connsiteX13" fmla="*/ 2473125 w 2772424"/>
              <a:gd name="connsiteY13" fmla="*/ 993779 h 2022446"/>
              <a:gd name="connsiteX14" fmla="*/ 2144834 w 2772424"/>
              <a:gd name="connsiteY14" fmla="*/ 1584693 h 2022446"/>
              <a:gd name="connsiteX15" fmla="*/ 1488253 w 2772424"/>
              <a:gd name="connsiteY15" fmla="*/ 753037 h 2022446"/>
              <a:gd name="connsiteX16" fmla="*/ 0 w 2772424"/>
              <a:gd name="connsiteY16" fmla="*/ 840579 h 2022446"/>
              <a:gd name="connsiteX0" fmla="*/ 660959 w 2772424"/>
              <a:gd name="connsiteY0" fmla="*/ 1011288 h 2022446"/>
              <a:gd name="connsiteX1" fmla="*/ 1317541 w 2772424"/>
              <a:gd name="connsiteY1" fmla="*/ 1624087 h 2022446"/>
              <a:gd name="connsiteX2" fmla="*/ 1886579 w 2772424"/>
              <a:gd name="connsiteY2" fmla="*/ 2018029 h 2022446"/>
              <a:gd name="connsiteX3" fmla="*/ 2630705 w 2772424"/>
              <a:gd name="connsiteY3" fmla="*/ 1580316 h 2022446"/>
              <a:gd name="connsiteX4" fmla="*/ 2674477 w 2772424"/>
              <a:gd name="connsiteY4" fmla="*/ 875597 h 2022446"/>
              <a:gd name="connsiteX5" fmla="*/ 2713872 w 2772424"/>
              <a:gd name="connsiteY5" fmla="*/ 827448 h 2022446"/>
              <a:gd name="connsiteX6" fmla="*/ 2604442 w 2772424"/>
              <a:gd name="connsiteY6" fmla="*/ 315323 h 2022446"/>
              <a:gd name="connsiteX7" fmla="*/ 2157966 w 2772424"/>
              <a:gd name="connsiteY7" fmla="*/ 30809 h 2022446"/>
              <a:gd name="connsiteX8" fmla="*/ 2000386 w 2772424"/>
              <a:gd name="connsiteY8" fmla="*/ 8924 h 2022446"/>
              <a:gd name="connsiteX9" fmla="*/ 1882202 w 2772424"/>
              <a:gd name="connsiteY9" fmla="*/ 245289 h 2022446"/>
              <a:gd name="connsiteX10" fmla="*/ 2048536 w 2772424"/>
              <a:gd name="connsiteY10" fmla="*/ 748660 h 2022446"/>
              <a:gd name="connsiteX11" fmla="*/ 2197361 w 2772424"/>
              <a:gd name="connsiteY11" fmla="*/ 941254 h 2022446"/>
              <a:gd name="connsiteX12" fmla="*/ 2473125 w 2772424"/>
              <a:gd name="connsiteY12" fmla="*/ 993779 h 2022446"/>
              <a:gd name="connsiteX13" fmla="*/ 2144834 w 2772424"/>
              <a:gd name="connsiteY13" fmla="*/ 1584693 h 2022446"/>
              <a:gd name="connsiteX14" fmla="*/ 1488253 w 2772424"/>
              <a:gd name="connsiteY14" fmla="*/ 753037 h 2022446"/>
              <a:gd name="connsiteX15" fmla="*/ 0 w 2772424"/>
              <a:gd name="connsiteY15" fmla="*/ 840579 h 2022446"/>
              <a:gd name="connsiteX0" fmla="*/ 116673 w 2228138"/>
              <a:gd name="connsiteY0" fmla="*/ 1011288 h 2022446"/>
              <a:gd name="connsiteX1" fmla="*/ 773255 w 2228138"/>
              <a:gd name="connsiteY1" fmla="*/ 1624087 h 2022446"/>
              <a:gd name="connsiteX2" fmla="*/ 1342293 w 2228138"/>
              <a:gd name="connsiteY2" fmla="*/ 2018029 h 2022446"/>
              <a:gd name="connsiteX3" fmla="*/ 2086419 w 2228138"/>
              <a:gd name="connsiteY3" fmla="*/ 1580316 h 2022446"/>
              <a:gd name="connsiteX4" fmla="*/ 2130191 w 2228138"/>
              <a:gd name="connsiteY4" fmla="*/ 875597 h 2022446"/>
              <a:gd name="connsiteX5" fmla="*/ 2169586 w 2228138"/>
              <a:gd name="connsiteY5" fmla="*/ 827448 h 2022446"/>
              <a:gd name="connsiteX6" fmla="*/ 2060156 w 2228138"/>
              <a:gd name="connsiteY6" fmla="*/ 315323 h 2022446"/>
              <a:gd name="connsiteX7" fmla="*/ 1613680 w 2228138"/>
              <a:gd name="connsiteY7" fmla="*/ 30809 h 2022446"/>
              <a:gd name="connsiteX8" fmla="*/ 1456100 w 2228138"/>
              <a:gd name="connsiteY8" fmla="*/ 8924 h 2022446"/>
              <a:gd name="connsiteX9" fmla="*/ 1337916 w 2228138"/>
              <a:gd name="connsiteY9" fmla="*/ 245289 h 2022446"/>
              <a:gd name="connsiteX10" fmla="*/ 1504250 w 2228138"/>
              <a:gd name="connsiteY10" fmla="*/ 748660 h 2022446"/>
              <a:gd name="connsiteX11" fmla="*/ 1653075 w 2228138"/>
              <a:gd name="connsiteY11" fmla="*/ 941254 h 2022446"/>
              <a:gd name="connsiteX12" fmla="*/ 1928839 w 2228138"/>
              <a:gd name="connsiteY12" fmla="*/ 993779 h 2022446"/>
              <a:gd name="connsiteX13" fmla="*/ 1600548 w 2228138"/>
              <a:gd name="connsiteY13" fmla="*/ 1584693 h 2022446"/>
              <a:gd name="connsiteX14" fmla="*/ 943967 w 2228138"/>
              <a:gd name="connsiteY14" fmla="*/ 753037 h 2022446"/>
              <a:gd name="connsiteX15" fmla="*/ 0 w 2228138"/>
              <a:gd name="connsiteY15" fmla="*/ 503122 h 2022446"/>
              <a:gd name="connsiteX0" fmla="*/ 149330 w 2260795"/>
              <a:gd name="connsiteY0" fmla="*/ 1011288 h 2022446"/>
              <a:gd name="connsiteX1" fmla="*/ 805912 w 2260795"/>
              <a:gd name="connsiteY1" fmla="*/ 1624087 h 2022446"/>
              <a:gd name="connsiteX2" fmla="*/ 1374950 w 2260795"/>
              <a:gd name="connsiteY2" fmla="*/ 2018029 h 2022446"/>
              <a:gd name="connsiteX3" fmla="*/ 2119076 w 2260795"/>
              <a:gd name="connsiteY3" fmla="*/ 1580316 h 2022446"/>
              <a:gd name="connsiteX4" fmla="*/ 2162848 w 2260795"/>
              <a:gd name="connsiteY4" fmla="*/ 875597 h 2022446"/>
              <a:gd name="connsiteX5" fmla="*/ 2202243 w 2260795"/>
              <a:gd name="connsiteY5" fmla="*/ 827448 h 2022446"/>
              <a:gd name="connsiteX6" fmla="*/ 2092813 w 2260795"/>
              <a:gd name="connsiteY6" fmla="*/ 315323 h 2022446"/>
              <a:gd name="connsiteX7" fmla="*/ 1646337 w 2260795"/>
              <a:gd name="connsiteY7" fmla="*/ 30809 h 2022446"/>
              <a:gd name="connsiteX8" fmla="*/ 1488757 w 2260795"/>
              <a:gd name="connsiteY8" fmla="*/ 8924 h 2022446"/>
              <a:gd name="connsiteX9" fmla="*/ 1370573 w 2260795"/>
              <a:gd name="connsiteY9" fmla="*/ 245289 h 2022446"/>
              <a:gd name="connsiteX10" fmla="*/ 1536907 w 2260795"/>
              <a:gd name="connsiteY10" fmla="*/ 748660 h 2022446"/>
              <a:gd name="connsiteX11" fmla="*/ 1685732 w 2260795"/>
              <a:gd name="connsiteY11" fmla="*/ 941254 h 2022446"/>
              <a:gd name="connsiteX12" fmla="*/ 1961496 w 2260795"/>
              <a:gd name="connsiteY12" fmla="*/ 993779 h 2022446"/>
              <a:gd name="connsiteX13" fmla="*/ 1633205 w 2260795"/>
              <a:gd name="connsiteY13" fmla="*/ 1584693 h 2022446"/>
              <a:gd name="connsiteX14" fmla="*/ 976624 w 2260795"/>
              <a:gd name="connsiteY14" fmla="*/ 753037 h 2022446"/>
              <a:gd name="connsiteX15" fmla="*/ 0 w 2260795"/>
              <a:gd name="connsiteY15" fmla="*/ 524893 h 2022446"/>
              <a:gd name="connsiteX0" fmla="*/ 149330 w 2260795"/>
              <a:gd name="connsiteY0" fmla="*/ 1011288 h 2022446"/>
              <a:gd name="connsiteX1" fmla="*/ 805912 w 2260795"/>
              <a:gd name="connsiteY1" fmla="*/ 1624087 h 2022446"/>
              <a:gd name="connsiteX2" fmla="*/ 1374950 w 2260795"/>
              <a:gd name="connsiteY2" fmla="*/ 2018029 h 2022446"/>
              <a:gd name="connsiteX3" fmla="*/ 2119076 w 2260795"/>
              <a:gd name="connsiteY3" fmla="*/ 1580316 h 2022446"/>
              <a:gd name="connsiteX4" fmla="*/ 2162848 w 2260795"/>
              <a:gd name="connsiteY4" fmla="*/ 875597 h 2022446"/>
              <a:gd name="connsiteX5" fmla="*/ 2202243 w 2260795"/>
              <a:gd name="connsiteY5" fmla="*/ 827448 h 2022446"/>
              <a:gd name="connsiteX6" fmla="*/ 2092813 w 2260795"/>
              <a:gd name="connsiteY6" fmla="*/ 315323 h 2022446"/>
              <a:gd name="connsiteX7" fmla="*/ 1646337 w 2260795"/>
              <a:gd name="connsiteY7" fmla="*/ 30809 h 2022446"/>
              <a:gd name="connsiteX8" fmla="*/ 1488757 w 2260795"/>
              <a:gd name="connsiteY8" fmla="*/ 8924 h 2022446"/>
              <a:gd name="connsiteX9" fmla="*/ 1370573 w 2260795"/>
              <a:gd name="connsiteY9" fmla="*/ 245289 h 2022446"/>
              <a:gd name="connsiteX10" fmla="*/ 1536907 w 2260795"/>
              <a:gd name="connsiteY10" fmla="*/ 748660 h 2022446"/>
              <a:gd name="connsiteX11" fmla="*/ 1685732 w 2260795"/>
              <a:gd name="connsiteY11" fmla="*/ 941254 h 2022446"/>
              <a:gd name="connsiteX12" fmla="*/ 1961496 w 2260795"/>
              <a:gd name="connsiteY12" fmla="*/ 993779 h 2022446"/>
              <a:gd name="connsiteX13" fmla="*/ 1633205 w 2260795"/>
              <a:gd name="connsiteY13" fmla="*/ 1584693 h 2022446"/>
              <a:gd name="connsiteX14" fmla="*/ 976624 w 2260795"/>
              <a:gd name="connsiteY14" fmla="*/ 753037 h 2022446"/>
              <a:gd name="connsiteX15" fmla="*/ 0 w 2260795"/>
              <a:gd name="connsiteY15" fmla="*/ 524893 h 2022446"/>
              <a:gd name="connsiteX0" fmla="*/ 149330 w 2260795"/>
              <a:gd name="connsiteY0" fmla="*/ 1011288 h 2022446"/>
              <a:gd name="connsiteX1" fmla="*/ 805912 w 2260795"/>
              <a:gd name="connsiteY1" fmla="*/ 1624087 h 2022446"/>
              <a:gd name="connsiteX2" fmla="*/ 1374950 w 2260795"/>
              <a:gd name="connsiteY2" fmla="*/ 2018029 h 2022446"/>
              <a:gd name="connsiteX3" fmla="*/ 2119076 w 2260795"/>
              <a:gd name="connsiteY3" fmla="*/ 1580316 h 2022446"/>
              <a:gd name="connsiteX4" fmla="*/ 2162848 w 2260795"/>
              <a:gd name="connsiteY4" fmla="*/ 875597 h 2022446"/>
              <a:gd name="connsiteX5" fmla="*/ 2202243 w 2260795"/>
              <a:gd name="connsiteY5" fmla="*/ 827448 h 2022446"/>
              <a:gd name="connsiteX6" fmla="*/ 2092813 w 2260795"/>
              <a:gd name="connsiteY6" fmla="*/ 315323 h 2022446"/>
              <a:gd name="connsiteX7" fmla="*/ 1646337 w 2260795"/>
              <a:gd name="connsiteY7" fmla="*/ 30809 h 2022446"/>
              <a:gd name="connsiteX8" fmla="*/ 1488757 w 2260795"/>
              <a:gd name="connsiteY8" fmla="*/ 8924 h 2022446"/>
              <a:gd name="connsiteX9" fmla="*/ 1370573 w 2260795"/>
              <a:gd name="connsiteY9" fmla="*/ 245289 h 2022446"/>
              <a:gd name="connsiteX10" fmla="*/ 1536907 w 2260795"/>
              <a:gd name="connsiteY10" fmla="*/ 748660 h 2022446"/>
              <a:gd name="connsiteX11" fmla="*/ 1685732 w 2260795"/>
              <a:gd name="connsiteY11" fmla="*/ 941254 h 2022446"/>
              <a:gd name="connsiteX12" fmla="*/ 1961496 w 2260795"/>
              <a:gd name="connsiteY12" fmla="*/ 993779 h 2022446"/>
              <a:gd name="connsiteX13" fmla="*/ 1633205 w 2260795"/>
              <a:gd name="connsiteY13" fmla="*/ 1584693 h 2022446"/>
              <a:gd name="connsiteX14" fmla="*/ 976624 w 2260795"/>
              <a:gd name="connsiteY14" fmla="*/ 753037 h 2022446"/>
              <a:gd name="connsiteX15" fmla="*/ 0 w 2260795"/>
              <a:gd name="connsiteY15" fmla="*/ 524893 h 2022446"/>
              <a:gd name="connsiteX0" fmla="*/ 149330 w 2260795"/>
              <a:gd name="connsiteY0" fmla="*/ 1011288 h 2022446"/>
              <a:gd name="connsiteX1" fmla="*/ 805912 w 2260795"/>
              <a:gd name="connsiteY1" fmla="*/ 1624087 h 2022446"/>
              <a:gd name="connsiteX2" fmla="*/ 1374950 w 2260795"/>
              <a:gd name="connsiteY2" fmla="*/ 2018029 h 2022446"/>
              <a:gd name="connsiteX3" fmla="*/ 2119076 w 2260795"/>
              <a:gd name="connsiteY3" fmla="*/ 1580316 h 2022446"/>
              <a:gd name="connsiteX4" fmla="*/ 2162848 w 2260795"/>
              <a:gd name="connsiteY4" fmla="*/ 875597 h 2022446"/>
              <a:gd name="connsiteX5" fmla="*/ 2202243 w 2260795"/>
              <a:gd name="connsiteY5" fmla="*/ 827448 h 2022446"/>
              <a:gd name="connsiteX6" fmla="*/ 2092813 w 2260795"/>
              <a:gd name="connsiteY6" fmla="*/ 315323 h 2022446"/>
              <a:gd name="connsiteX7" fmla="*/ 1646337 w 2260795"/>
              <a:gd name="connsiteY7" fmla="*/ 30809 h 2022446"/>
              <a:gd name="connsiteX8" fmla="*/ 1488757 w 2260795"/>
              <a:gd name="connsiteY8" fmla="*/ 8924 h 2022446"/>
              <a:gd name="connsiteX9" fmla="*/ 1370573 w 2260795"/>
              <a:gd name="connsiteY9" fmla="*/ 245289 h 2022446"/>
              <a:gd name="connsiteX10" fmla="*/ 1536907 w 2260795"/>
              <a:gd name="connsiteY10" fmla="*/ 748660 h 2022446"/>
              <a:gd name="connsiteX11" fmla="*/ 1685732 w 2260795"/>
              <a:gd name="connsiteY11" fmla="*/ 941254 h 2022446"/>
              <a:gd name="connsiteX12" fmla="*/ 1961496 w 2260795"/>
              <a:gd name="connsiteY12" fmla="*/ 993779 h 2022446"/>
              <a:gd name="connsiteX13" fmla="*/ 1633205 w 2260795"/>
              <a:gd name="connsiteY13" fmla="*/ 1584693 h 2022446"/>
              <a:gd name="connsiteX14" fmla="*/ 976624 w 2260795"/>
              <a:gd name="connsiteY14" fmla="*/ 753037 h 2022446"/>
              <a:gd name="connsiteX15" fmla="*/ 0 w 2260795"/>
              <a:gd name="connsiteY15" fmla="*/ 503122 h 2022446"/>
              <a:gd name="connsiteX0" fmla="*/ 162030 w 2273495"/>
              <a:gd name="connsiteY0" fmla="*/ 1011288 h 2022446"/>
              <a:gd name="connsiteX1" fmla="*/ 818612 w 2273495"/>
              <a:gd name="connsiteY1" fmla="*/ 1624087 h 2022446"/>
              <a:gd name="connsiteX2" fmla="*/ 1387650 w 2273495"/>
              <a:gd name="connsiteY2" fmla="*/ 2018029 h 2022446"/>
              <a:gd name="connsiteX3" fmla="*/ 2131776 w 2273495"/>
              <a:gd name="connsiteY3" fmla="*/ 1580316 h 2022446"/>
              <a:gd name="connsiteX4" fmla="*/ 2175548 w 2273495"/>
              <a:gd name="connsiteY4" fmla="*/ 875597 h 2022446"/>
              <a:gd name="connsiteX5" fmla="*/ 2214943 w 2273495"/>
              <a:gd name="connsiteY5" fmla="*/ 827448 h 2022446"/>
              <a:gd name="connsiteX6" fmla="*/ 2105513 w 2273495"/>
              <a:gd name="connsiteY6" fmla="*/ 315323 h 2022446"/>
              <a:gd name="connsiteX7" fmla="*/ 1659037 w 2273495"/>
              <a:gd name="connsiteY7" fmla="*/ 30809 h 2022446"/>
              <a:gd name="connsiteX8" fmla="*/ 1501457 w 2273495"/>
              <a:gd name="connsiteY8" fmla="*/ 8924 h 2022446"/>
              <a:gd name="connsiteX9" fmla="*/ 1383273 w 2273495"/>
              <a:gd name="connsiteY9" fmla="*/ 245289 h 2022446"/>
              <a:gd name="connsiteX10" fmla="*/ 1549607 w 2273495"/>
              <a:gd name="connsiteY10" fmla="*/ 748660 h 2022446"/>
              <a:gd name="connsiteX11" fmla="*/ 1698432 w 2273495"/>
              <a:gd name="connsiteY11" fmla="*/ 941254 h 2022446"/>
              <a:gd name="connsiteX12" fmla="*/ 1974196 w 2273495"/>
              <a:gd name="connsiteY12" fmla="*/ 993779 h 2022446"/>
              <a:gd name="connsiteX13" fmla="*/ 1645905 w 2273495"/>
              <a:gd name="connsiteY13" fmla="*/ 1584693 h 2022446"/>
              <a:gd name="connsiteX14" fmla="*/ 989324 w 2273495"/>
              <a:gd name="connsiteY14" fmla="*/ 753037 h 2022446"/>
              <a:gd name="connsiteX15" fmla="*/ 0 w 2273495"/>
              <a:gd name="connsiteY15" fmla="*/ 455497 h 2022446"/>
              <a:gd name="connsiteX0" fmla="*/ 171555 w 2283020"/>
              <a:gd name="connsiteY0" fmla="*/ 1011288 h 2022446"/>
              <a:gd name="connsiteX1" fmla="*/ 828137 w 2283020"/>
              <a:gd name="connsiteY1" fmla="*/ 1624087 h 2022446"/>
              <a:gd name="connsiteX2" fmla="*/ 1397175 w 2283020"/>
              <a:gd name="connsiteY2" fmla="*/ 2018029 h 2022446"/>
              <a:gd name="connsiteX3" fmla="*/ 2141301 w 2283020"/>
              <a:gd name="connsiteY3" fmla="*/ 1580316 h 2022446"/>
              <a:gd name="connsiteX4" fmla="*/ 2185073 w 2283020"/>
              <a:gd name="connsiteY4" fmla="*/ 875597 h 2022446"/>
              <a:gd name="connsiteX5" fmla="*/ 2224468 w 2283020"/>
              <a:gd name="connsiteY5" fmla="*/ 827448 h 2022446"/>
              <a:gd name="connsiteX6" fmla="*/ 2115038 w 2283020"/>
              <a:gd name="connsiteY6" fmla="*/ 315323 h 2022446"/>
              <a:gd name="connsiteX7" fmla="*/ 1668562 w 2283020"/>
              <a:gd name="connsiteY7" fmla="*/ 30809 h 2022446"/>
              <a:gd name="connsiteX8" fmla="*/ 1510982 w 2283020"/>
              <a:gd name="connsiteY8" fmla="*/ 8924 h 2022446"/>
              <a:gd name="connsiteX9" fmla="*/ 1392798 w 2283020"/>
              <a:gd name="connsiteY9" fmla="*/ 245289 h 2022446"/>
              <a:gd name="connsiteX10" fmla="*/ 1559132 w 2283020"/>
              <a:gd name="connsiteY10" fmla="*/ 748660 h 2022446"/>
              <a:gd name="connsiteX11" fmla="*/ 1707957 w 2283020"/>
              <a:gd name="connsiteY11" fmla="*/ 941254 h 2022446"/>
              <a:gd name="connsiteX12" fmla="*/ 1983721 w 2283020"/>
              <a:gd name="connsiteY12" fmla="*/ 993779 h 2022446"/>
              <a:gd name="connsiteX13" fmla="*/ 1655430 w 2283020"/>
              <a:gd name="connsiteY13" fmla="*/ 1584693 h 2022446"/>
              <a:gd name="connsiteX14" fmla="*/ 998849 w 2283020"/>
              <a:gd name="connsiteY14" fmla="*/ 753037 h 2022446"/>
              <a:gd name="connsiteX15" fmla="*/ 0 w 2283020"/>
              <a:gd name="connsiteY15" fmla="*/ 436447 h 2022446"/>
              <a:gd name="connsiteX0" fmla="*/ 162030 w 2273495"/>
              <a:gd name="connsiteY0" fmla="*/ 1011288 h 2022446"/>
              <a:gd name="connsiteX1" fmla="*/ 818612 w 2273495"/>
              <a:gd name="connsiteY1" fmla="*/ 1624087 h 2022446"/>
              <a:gd name="connsiteX2" fmla="*/ 1387650 w 2273495"/>
              <a:gd name="connsiteY2" fmla="*/ 2018029 h 2022446"/>
              <a:gd name="connsiteX3" fmla="*/ 2131776 w 2273495"/>
              <a:gd name="connsiteY3" fmla="*/ 1580316 h 2022446"/>
              <a:gd name="connsiteX4" fmla="*/ 2175548 w 2273495"/>
              <a:gd name="connsiteY4" fmla="*/ 875597 h 2022446"/>
              <a:gd name="connsiteX5" fmla="*/ 2214943 w 2273495"/>
              <a:gd name="connsiteY5" fmla="*/ 827448 h 2022446"/>
              <a:gd name="connsiteX6" fmla="*/ 2105513 w 2273495"/>
              <a:gd name="connsiteY6" fmla="*/ 315323 h 2022446"/>
              <a:gd name="connsiteX7" fmla="*/ 1659037 w 2273495"/>
              <a:gd name="connsiteY7" fmla="*/ 30809 h 2022446"/>
              <a:gd name="connsiteX8" fmla="*/ 1501457 w 2273495"/>
              <a:gd name="connsiteY8" fmla="*/ 8924 h 2022446"/>
              <a:gd name="connsiteX9" fmla="*/ 1383273 w 2273495"/>
              <a:gd name="connsiteY9" fmla="*/ 245289 h 2022446"/>
              <a:gd name="connsiteX10" fmla="*/ 1549607 w 2273495"/>
              <a:gd name="connsiteY10" fmla="*/ 748660 h 2022446"/>
              <a:gd name="connsiteX11" fmla="*/ 1698432 w 2273495"/>
              <a:gd name="connsiteY11" fmla="*/ 941254 h 2022446"/>
              <a:gd name="connsiteX12" fmla="*/ 1974196 w 2273495"/>
              <a:gd name="connsiteY12" fmla="*/ 993779 h 2022446"/>
              <a:gd name="connsiteX13" fmla="*/ 1645905 w 2273495"/>
              <a:gd name="connsiteY13" fmla="*/ 1584693 h 2022446"/>
              <a:gd name="connsiteX14" fmla="*/ 989324 w 2273495"/>
              <a:gd name="connsiteY14" fmla="*/ 753037 h 2022446"/>
              <a:gd name="connsiteX15" fmla="*/ 0 w 2273495"/>
              <a:gd name="connsiteY15" fmla="*/ 461847 h 2022446"/>
              <a:gd name="connsiteX0" fmla="*/ 171555 w 2283020"/>
              <a:gd name="connsiteY0" fmla="*/ 1011288 h 2022446"/>
              <a:gd name="connsiteX1" fmla="*/ 828137 w 2283020"/>
              <a:gd name="connsiteY1" fmla="*/ 1624087 h 2022446"/>
              <a:gd name="connsiteX2" fmla="*/ 1397175 w 2283020"/>
              <a:gd name="connsiteY2" fmla="*/ 2018029 h 2022446"/>
              <a:gd name="connsiteX3" fmla="*/ 2141301 w 2283020"/>
              <a:gd name="connsiteY3" fmla="*/ 1580316 h 2022446"/>
              <a:gd name="connsiteX4" fmla="*/ 2185073 w 2283020"/>
              <a:gd name="connsiteY4" fmla="*/ 875597 h 2022446"/>
              <a:gd name="connsiteX5" fmla="*/ 2224468 w 2283020"/>
              <a:gd name="connsiteY5" fmla="*/ 827448 h 2022446"/>
              <a:gd name="connsiteX6" fmla="*/ 2115038 w 2283020"/>
              <a:gd name="connsiteY6" fmla="*/ 315323 h 2022446"/>
              <a:gd name="connsiteX7" fmla="*/ 1668562 w 2283020"/>
              <a:gd name="connsiteY7" fmla="*/ 30809 h 2022446"/>
              <a:gd name="connsiteX8" fmla="*/ 1510982 w 2283020"/>
              <a:gd name="connsiteY8" fmla="*/ 8924 h 2022446"/>
              <a:gd name="connsiteX9" fmla="*/ 1392798 w 2283020"/>
              <a:gd name="connsiteY9" fmla="*/ 245289 h 2022446"/>
              <a:gd name="connsiteX10" fmla="*/ 1559132 w 2283020"/>
              <a:gd name="connsiteY10" fmla="*/ 748660 h 2022446"/>
              <a:gd name="connsiteX11" fmla="*/ 1707957 w 2283020"/>
              <a:gd name="connsiteY11" fmla="*/ 941254 h 2022446"/>
              <a:gd name="connsiteX12" fmla="*/ 1983721 w 2283020"/>
              <a:gd name="connsiteY12" fmla="*/ 993779 h 2022446"/>
              <a:gd name="connsiteX13" fmla="*/ 1655430 w 2283020"/>
              <a:gd name="connsiteY13" fmla="*/ 1584693 h 2022446"/>
              <a:gd name="connsiteX14" fmla="*/ 998849 w 2283020"/>
              <a:gd name="connsiteY14" fmla="*/ 753037 h 2022446"/>
              <a:gd name="connsiteX15" fmla="*/ 0 w 2283020"/>
              <a:gd name="connsiteY15" fmla="*/ 449147 h 2022446"/>
              <a:gd name="connsiteX0" fmla="*/ 171555 w 2283020"/>
              <a:gd name="connsiteY0" fmla="*/ 1011288 h 2022446"/>
              <a:gd name="connsiteX1" fmla="*/ 828137 w 2283020"/>
              <a:gd name="connsiteY1" fmla="*/ 1624087 h 2022446"/>
              <a:gd name="connsiteX2" fmla="*/ 1397175 w 2283020"/>
              <a:gd name="connsiteY2" fmla="*/ 2018029 h 2022446"/>
              <a:gd name="connsiteX3" fmla="*/ 2141301 w 2283020"/>
              <a:gd name="connsiteY3" fmla="*/ 1580316 h 2022446"/>
              <a:gd name="connsiteX4" fmla="*/ 2185073 w 2283020"/>
              <a:gd name="connsiteY4" fmla="*/ 875597 h 2022446"/>
              <a:gd name="connsiteX5" fmla="*/ 2224468 w 2283020"/>
              <a:gd name="connsiteY5" fmla="*/ 827448 h 2022446"/>
              <a:gd name="connsiteX6" fmla="*/ 2115038 w 2283020"/>
              <a:gd name="connsiteY6" fmla="*/ 315323 h 2022446"/>
              <a:gd name="connsiteX7" fmla="*/ 1668562 w 2283020"/>
              <a:gd name="connsiteY7" fmla="*/ 30809 h 2022446"/>
              <a:gd name="connsiteX8" fmla="*/ 1510982 w 2283020"/>
              <a:gd name="connsiteY8" fmla="*/ 8924 h 2022446"/>
              <a:gd name="connsiteX9" fmla="*/ 1392798 w 2283020"/>
              <a:gd name="connsiteY9" fmla="*/ 245289 h 2022446"/>
              <a:gd name="connsiteX10" fmla="*/ 1559132 w 2283020"/>
              <a:gd name="connsiteY10" fmla="*/ 748660 h 2022446"/>
              <a:gd name="connsiteX11" fmla="*/ 1707957 w 2283020"/>
              <a:gd name="connsiteY11" fmla="*/ 941254 h 2022446"/>
              <a:gd name="connsiteX12" fmla="*/ 1983721 w 2283020"/>
              <a:gd name="connsiteY12" fmla="*/ 993779 h 2022446"/>
              <a:gd name="connsiteX13" fmla="*/ 1655430 w 2283020"/>
              <a:gd name="connsiteY13" fmla="*/ 1584693 h 2022446"/>
              <a:gd name="connsiteX14" fmla="*/ 998849 w 2283020"/>
              <a:gd name="connsiteY14" fmla="*/ 753037 h 2022446"/>
              <a:gd name="connsiteX15" fmla="*/ 0 w 2283020"/>
              <a:gd name="connsiteY15" fmla="*/ 449147 h 2022446"/>
              <a:gd name="connsiteX0" fmla="*/ 171555 w 2283020"/>
              <a:gd name="connsiteY0" fmla="*/ 1011288 h 2022446"/>
              <a:gd name="connsiteX1" fmla="*/ 828137 w 2283020"/>
              <a:gd name="connsiteY1" fmla="*/ 1624087 h 2022446"/>
              <a:gd name="connsiteX2" fmla="*/ 1397175 w 2283020"/>
              <a:gd name="connsiteY2" fmla="*/ 2018029 h 2022446"/>
              <a:gd name="connsiteX3" fmla="*/ 2141301 w 2283020"/>
              <a:gd name="connsiteY3" fmla="*/ 1580316 h 2022446"/>
              <a:gd name="connsiteX4" fmla="*/ 2185073 w 2283020"/>
              <a:gd name="connsiteY4" fmla="*/ 875597 h 2022446"/>
              <a:gd name="connsiteX5" fmla="*/ 2224468 w 2283020"/>
              <a:gd name="connsiteY5" fmla="*/ 827448 h 2022446"/>
              <a:gd name="connsiteX6" fmla="*/ 2115038 w 2283020"/>
              <a:gd name="connsiteY6" fmla="*/ 315323 h 2022446"/>
              <a:gd name="connsiteX7" fmla="*/ 1668562 w 2283020"/>
              <a:gd name="connsiteY7" fmla="*/ 30809 h 2022446"/>
              <a:gd name="connsiteX8" fmla="*/ 1510982 w 2283020"/>
              <a:gd name="connsiteY8" fmla="*/ 8924 h 2022446"/>
              <a:gd name="connsiteX9" fmla="*/ 1392798 w 2283020"/>
              <a:gd name="connsiteY9" fmla="*/ 245289 h 2022446"/>
              <a:gd name="connsiteX10" fmla="*/ 1559132 w 2283020"/>
              <a:gd name="connsiteY10" fmla="*/ 748660 h 2022446"/>
              <a:gd name="connsiteX11" fmla="*/ 1707957 w 2283020"/>
              <a:gd name="connsiteY11" fmla="*/ 941254 h 2022446"/>
              <a:gd name="connsiteX12" fmla="*/ 1983721 w 2283020"/>
              <a:gd name="connsiteY12" fmla="*/ 993779 h 2022446"/>
              <a:gd name="connsiteX13" fmla="*/ 1655430 w 2283020"/>
              <a:gd name="connsiteY13" fmla="*/ 1584693 h 2022446"/>
              <a:gd name="connsiteX14" fmla="*/ 998849 w 2283020"/>
              <a:gd name="connsiteY14" fmla="*/ 753037 h 2022446"/>
              <a:gd name="connsiteX15" fmla="*/ 595714 w 2283020"/>
              <a:gd name="connsiteY15" fmla="*/ 494147 h 2022446"/>
              <a:gd name="connsiteX16" fmla="*/ 0 w 2283020"/>
              <a:gd name="connsiteY16" fmla="*/ 449147 h 2022446"/>
              <a:gd name="connsiteX0" fmla="*/ 171555 w 2283020"/>
              <a:gd name="connsiteY0" fmla="*/ 1011288 h 2022446"/>
              <a:gd name="connsiteX1" fmla="*/ 828137 w 2283020"/>
              <a:gd name="connsiteY1" fmla="*/ 1624087 h 2022446"/>
              <a:gd name="connsiteX2" fmla="*/ 1397175 w 2283020"/>
              <a:gd name="connsiteY2" fmla="*/ 2018029 h 2022446"/>
              <a:gd name="connsiteX3" fmla="*/ 2141301 w 2283020"/>
              <a:gd name="connsiteY3" fmla="*/ 1580316 h 2022446"/>
              <a:gd name="connsiteX4" fmla="*/ 2185073 w 2283020"/>
              <a:gd name="connsiteY4" fmla="*/ 875597 h 2022446"/>
              <a:gd name="connsiteX5" fmla="*/ 2224468 w 2283020"/>
              <a:gd name="connsiteY5" fmla="*/ 827448 h 2022446"/>
              <a:gd name="connsiteX6" fmla="*/ 2115038 w 2283020"/>
              <a:gd name="connsiteY6" fmla="*/ 315323 h 2022446"/>
              <a:gd name="connsiteX7" fmla="*/ 1668562 w 2283020"/>
              <a:gd name="connsiteY7" fmla="*/ 30809 h 2022446"/>
              <a:gd name="connsiteX8" fmla="*/ 1510982 w 2283020"/>
              <a:gd name="connsiteY8" fmla="*/ 8924 h 2022446"/>
              <a:gd name="connsiteX9" fmla="*/ 1392798 w 2283020"/>
              <a:gd name="connsiteY9" fmla="*/ 245289 h 2022446"/>
              <a:gd name="connsiteX10" fmla="*/ 1559132 w 2283020"/>
              <a:gd name="connsiteY10" fmla="*/ 748660 h 2022446"/>
              <a:gd name="connsiteX11" fmla="*/ 1707957 w 2283020"/>
              <a:gd name="connsiteY11" fmla="*/ 941254 h 2022446"/>
              <a:gd name="connsiteX12" fmla="*/ 1983721 w 2283020"/>
              <a:gd name="connsiteY12" fmla="*/ 993779 h 2022446"/>
              <a:gd name="connsiteX13" fmla="*/ 1655430 w 2283020"/>
              <a:gd name="connsiteY13" fmla="*/ 1584693 h 2022446"/>
              <a:gd name="connsiteX14" fmla="*/ 998849 w 2283020"/>
              <a:gd name="connsiteY14" fmla="*/ 753037 h 2022446"/>
              <a:gd name="connsiteX15" fmla="*/ 621114 w 2283020"/>
              <a:gd name="connsiteY15" fmla="*/ 468747 h 2022446"/>
              <a:gd name="connsiteX16" fmla="*/ 0 w 2283020"/>
              <a:gd name="connsiteY16" fmla="*/ 449147 h 2022446"/>
              <a:gd name="connsiteX0" fmla="*/ 171555 w 2283020"/>
              <a:gd name="connsiteY0" fmla="*/ 1011288 h 2022446"/>
              <a:gd name="connsiteX1" fmla="*/ 828137 w 2283020"/>
              <a:gd name="connsiteY1" fmla="*/ 1624087 h 2022446"/>
              <a:gd name="connsiteX2" fmla="*/ 1397175 w 2283020"/>
              <a:gd name="connsiteY2" fmla="*/ 2018029 h 2022446"/>
              <a:gd name="connsiteX3" fmla="*/ 2141301 w 2283020"/>
              <a:gd name="connsiteY3" fmla="*/ 1580316 h 2022446"/>
              <a:gd name="connsiteX4" fmla="*/ 2185073 w 2283020"/>
              <a:gd name="connsiteY4" fmla="*/ 875597 h 2022446"/>
              <a:gd name="connsiteX5" fmla="*/ 2224468 w 2283020"/>
              <a:gd name="connsiteY5" fmla="*/ 827448 h 2022446"/>
              <a:gd name="connsiteX6" fmla="*/ 2115038 w 2283020"/>
              <a:gd name="connsiteY6" fmla="*/ 315323 h 2022446"/>
              <a:gd name="connsiteX7" fmla="*/ 1668562 w 2283020"/>
              <a:gd name="connsiteY7" fmla="*/ 30809 h 2022446"/>
              <a:gd name="connsiteX8" fmla="*/ 1510982 w 2283020"/>
              <a:gd name="connsiteY8" fmla="*/ 8924 h 2022446"/>
              <a:gd name="connsiteX9" fmla="*/ 1392798 w 2283020"/>
              <a:gd name="connsiteY9" fmla="*/ 245289 h 2022446"/>
              <a:gd name="connsiteX10" fmla="*/ 1559132 w 2283020"/>
              <a:gd name="connsiteY10" fmla="*/ 748660 h 2022446"/>
              <a:gd name="connsiteX11" fmla="*/ 1707957 w 2283020"/>
              <a:gd name="connsiteY11" fmla="*/ 941254 h 2022446"/>
              <a:gd name="connsiteX12" fmla="*/ 1983721 w 2283020"/>
              <a:gd name="connsiteY12" fmla="*/ 993779 h 2022446"/>
              <a:gd name="connsiteX13" fmla="*/ 1655430 w 2283020"/>
              <a:gd name="connsiteY13" fmla="*/ 1584693 h 2022446"/>
              <a:gd name="connsiteX14" fmla="*/ 998849 w 2283020"/>
              <a:gd name="connsiteY14" fmla="*/ 753037 h 2022446"/>
              <a:gd name="connsiteX15" fmla="*/ 621114 w 2283020"/>
              <a:gd name="connsiteY15" fmla="*/ 468747 h 2022446"/>
              <a:gd name="connsiteX16" fmla="*/ 0 w 2283020"/>
              <a:gd name="connsiteY16" fmla="*/ 449147 h 2022446"/>
              <a:gd name="connsiteX0" fmla="*/ 171555 w 2283020"/>
              <a:gd name="connsiteY0" fmla="*/ 1011288 h 2022446"/>
              <a:gd name="connsiteX1" fmla="*/ 828137 w 2283020"/>
              <a:gd name="connsiteY1" fmla="*/ 1624087 h 2022446"/>
              <a:gd name="connsiteX2" fmla="*/ 1397175 w 2283020"/>
              <a:gd name="connsiteY2" fmla="*/ 2018029 h 2022446"/>
              <a:gd name="connsiteX3" fmla="*/ 2141301 w 2283020"/>
              <a:gd name="connsiteY3" fmla="*/ 1580316 h 2022446"/>
              <a:gd name="connsiteX4" fmla="*/ 2185073 w 2283020"/>
              <a:gd name="connsiteY4" fmla="*/ 875597 h 2022446"/>
              <a:gd name="connsiteX5" fmla="*/ 2224468 w 2283020"/>
              <a:gd name="connsiteY5" fmla="*/ 827448 h 2022446"/>
              <a:gd name="connsiteX6" fmla="*/ 2115038 w 2283020"/>
              <a:gd name="connsiteY6" fmla="*/ 315323 h 2022446"/>
              <a:gd name="connsiteX7" fmla="*/ 1668562 w 2283020"/>
              <a:gd name="connsiteY7" fmla="*/ 30809 h 2022446"/>
              <a:gd name="connsiteX8" fmla="*/ 1510982 w 2283020"/>
              <a:gd name="connsiteY8" fmla="*/ 8924 h 2022446"/>
              <a:gd name="connsiteX9" fmla="*/ 1392798 w 2283020"/>
              <a:gd name="connsiteY9" fmla="*/ 245289 h 2022446"/>
              <a:gd name="connsiteX10" fmla="*/ 1559132 w 2283020"/>
              <a:gd name="connsiteY10" fmla="*/ 748660 h 2022446"/>
              <a:gd name="connsiteX11" fmla="*/ 1707957 w 2283020"/>
              <a:gd name="connsiteY11" fmla="*/ 941254 h 2022446"/>
              <a:gd name="connsiteX12" fmla="*/ 1983721 w 2283020"/>
              <a:gd name="connsiteY12" fmla="*/ 993779 h 2022446"/>
              <a:gd name="connsiteX13" fmla="*/ 1655430 w 2283020"/>
              <a:gd name="connsiteY13" fmla="*/ 1584693 h 2022446"/>
              <a:gd name="connsiteX14" fmla="*/ 998849 w 2283020"/>
              <a:gd name="connsiteY14" fmla="*/ 753037 h 2022446"/>
              <a:gd name="connsiteX15" fmla="*/ 621114 w 2283020"/>
              <a:gd name="connsiteY15" fmla="*/ 468747 h 2022446"/>
              <a:gd name="connsiteX16" fmla="*/ 0 w 2283020"/>
              <a:gd name="connsiteY16" fmla="*/ 449147 h 2022446"/>
              <a:gd name="connsiteX0" fmla="*/ 165205 w 2276670"/>
              <a:gd name="connsiteY0" fmla="*/ 1011288 h 2022446"/>
              <a:gd name="connsiteX1" fmla="*/ 821787 w 2276670"/>
              <a:gd name="connsiteY1" fmla="*/ 1624087 h 2022446"/>
              <a:gd name="connsiteX2" fmla="*/ 1390825 w 2276670"/>
              <a:gd name="connsiteY2" fmla="*/ 2018029 h 2022446"/>
              <a:gd name="connsiteX3" fmla="*/ 2134951 w 2276670"/>
              <a:gd name="connsiteY3" fmla="*/ 1580316 h 2022446"/>
              <a:gd name="connsiteX4" fmla="*/ 2178723 w 2276670"/>
              <a:gd name="connsiteY4" fmla="*/ 875597 h 2022446"/>
              <a:gd name="connsiteX5" fmla="*/ 2218118 w 2276670"/>
              <a:gd name="connsiteY5" fmla="*/ 827448 h 2022446"/>
              <a:gd name="connsiteX6" fmla="*/ 2108688 w 2276670"/>
              <a:gd name="connsiteY6" fmla="*/ 315323 h 2022446"/>
              <a:gd name="connsiteX7" fmla="*/ 1662212 w 2276670"/>
              <a:gd name="connsiteY7" fmla="*/ 30809 h 2022446"/>
              <a:gd name="connsiteX8" fmla="*/ 1504632 w 2276670"/>
              <a:gd name="connsiteY8" fmla="*/ 8924 h 2022446"/>
              <a:gd name="connsiteX9" fmla="*/ 1386448 w 2276670"/>
              <a:gd name="connsiteY9" fmla="*/ 245289 h 2022446"/>
              <a:gd name="connsiteX10" fmla="*/ 1552782 w 2276670"/>
              <a:gd name="connsiteY10" fmla="*/ 748660 h 2022446"/>
              <a:gd name="connsiteX11" fmla="*/ 1701607 w 2276670"/>
              <a:gd name="connsiteY11" fmla="*/ 941254 h 2022446"/>
              <a:gd name="connsiteX12" fmla="*/ 1977371 w 2276670"/>
              <a:gd name="connsiteY12" fmla="*/ 993779 h 2022446"/>
              <a:gd name="connsiteX13" fmla="*/ 1649080 w 2276670"/>
              <a:gd name="connsiteY13" fmla="*/ 1584693 h 2022446"/>
              <a:gd name="connsiteX14" fmla="*/ 992499 w 2276670"/>
              <a:gd name="connsiteY14" fmla="*/ 753037 h 2022446"/>
              <a:gd name="connsiteX15" fmla="*/ 614764 w 2276670"/>
              <a:gd name="connsiteY15" fmla="*/ 468747 h 2022446"/>
              <a:gd name="connsiteX16" fmla="*/ 0 w 2276670"/>
              <a:gd name="connsiteY16" fmla="*/ 471372 h 2022446"/>
              <a:gd name="connsiteX0" fmla="*/ 174730 w 2286195"/>
              <a:gd name="connsiteY0" fmla="*/ 1011288 h 2022446"/>
              <a:gd name="connsiteX1" fmla="*/ 831312 w 2286195"/>
              <a:gd name="connsiteY1" fmla="*/ 1624087 h 2022446"/>
              <a:gd name="connsiteX2" fmla="*/ 1400350 w 2286195"/>
              <a:gd name="connsiteY2" fmla="*/ 2018029 h 2022446"/>
              <a:gd name="connsiteX3" fmla="*/ 2144476 w 2286195"/>
              <a:gd name="connsiteY3" fmla="*/ 1580316 h 2022446"/>
              <a:gd name="connsiteX4" fmla="*/ 2188248 w 2286195"/>
              <a:gd name="connsiteY4" fmla="*/ 875597 h 2022446"/>
              <a:gd name="connsiteX5" fmla="*/ 2227643 w 2286195"/>
              <a:gd name="connsiteY5" fmla="*/ 827448 h 2022446"/>
              <a:gd name="connsiteX6" fmla="*/ 2118213 w 2286195"/>
              <a:gd name="connsiteY6" fmla="*/ 315323 h 2022446"/>
              <a:gd name="connsiteX7" fmla="*/ 1671737 w 2286195"/>
              <a:gd name="connsiteY7" fmla="*/ 30809 h 2022446"/>
              <a:gd name="connsiteX8" fmla="*/ 1514157 w 2286195"/>
              <a:gd name="connsiteY8" fmla="*/ 8924 h 2022446"/>
              <a:gd name="connsiteX9" fmla="*/ 1395973 w 2286195"/>
              <a:gd name="connsiteY9" fmla="*/ 245289 h 2022446"/>
              <a:gd name="connsiteX10" fmla="*/ 1562307 w 2286195"/>
              <a:gd name="connsiteY10" fmla="*/ 748660 h 2022446"/>
              <a:gd name="connsiteX11" fmla="*/ 1711132 w 2286195"/>
              <a:gd name="connsiteY11" fmla="*/ 941254 h 2022446"/>
              <a:gd name="connsiteX12" fmla="*/ 1986896 w 2286195"/>
              <a:gd name="connsiteY12" fmla="*/ 993779 h 2022446"/>
              <a:gd name="connsiteX13" fmla="*/ 1658605 w 2286195"/>
              <a:gd name="connsiteY13" fmla="*/ 1584693 h 2022446"/>
              <a:gd name="connsiteX14" fmla="*/ 1002024 w 2286195"/>
              <a:gd name="connsiteY14" fmla="*/ 753037 h 2022446"/>
              <a:gd name="connsiteX15" fmla="*/ 624289 w 2286195"/>
              <a:gd name="connsiteY15" fmla="*/ 468747 h 2022446"/>
              <a:gd name="connsiteX16" fmla="*/ 0 w 2286195"/>
              <a:gd name="connsiteY16" fmla="*/ 461847 h 2022446"/>
              <a:gd name="connsiteX0" fmla="*/ 0 w 2111465"/>
              <a:gd name="connsiteY0" fmla="*/ 1011288 h 2022446"/>
              <a:gd name="connsiteX1" fmla="*/ 656582 w 2111465"/>
              <a:gd name="connsiteY1" fmla="*/ 1624087 h 2022446"/>
              <a:gd name="connsiteX2" fmla="*/ 1225620 w 2111465"/>
              <a:gd name="connsiteY2" fmla="*/ 2018029 h 2022446"/>
              <a:gd name="connsiteX3" fmla="*/ 1969746 w 2111465"/>
              <a:gd name="connsiteY3" fmla="*/ 1580316 h 2022446"/>
              <a:gd name="connsiteX4" fmla="*/ 2013518 w 2111465"/>
              <a:gd name="connsiteY4" fmla="*/ 875597 h 2022446"/>
              <a:gd name="connsiteX5" fmla="*/ 2052913 w 2111465"/>
              <a:gd name="connsiteY5" fmla="*/ 827448 h 2022446"/>
              <a:gd name="connsiteX6" fmla="*/ 1943483 w 2111465"/>
              <a:gd name="connsiteY6" fmla="*/ 315323 h 2022446"/>
              <a:gd name="connsiteX7" fmla="*/ 1497007 w 2111465"/>
              <a:gd name="connsiteY7" fmla="*/ 30809 h 2022446"/>
              <a:gd name="connsiteX8" fmla="*/ 1339427 w 2111465"/>
              <a:gd name="connsiteY8" fmla="*/ 8924 h 2022446"/>
              <a:gd name="connsiteX9" fmla="*/ 1221243 w 2111465"/>
              <a:gd name="connsiteY9" fmla="*/ 245289 h 2022446"/>
              <a:gd name="connsiteX10" fmla="*/ 1387577 w 2111465"/>
              <a:gd name="connsiteY10" fmla="*/ 748660 h 2022446"/>
              <a:gd name="connsiteX11" fmla="*/ 1536402 w 2111465"/>
              <a:gd name="connsiteY11" fmla="*/ 941254 h 2022446"/>
              <a:gd name="connsiteX12" fmla="*/ 1812166 w 2111465"/>
              <a:gd name="connsiteY12" fmla="*/ 993779 h 2022446"/>
              <a:gd name="connsiteX13" fmla="*/ 1483875 w 2111465"/>
              <a:gd name="connsiteY13" fmla="*/ 1584693 h 2022446"/>
              <a:gd name="connsiteX14" fmla="*/ 827294 w 2111465"/>
              <a:gd name="connsiteY14" fmla="*/ 753037 h 2022446"/>
              <a:gd name="connsiteX15" fmla="*/ 449559 w 2111465"/>
              <a:gd name="connsiteY15" fmla="*/ 468747 h 2022446"/>
              <a:gd name="connsiteX0" fmla="*/ 0 w 1811247"/>
              <a:gd name="connsiteY0" fmla="*/ 1045454 h 2022446"/>
              <a:gd name="connsiteX1" fmla="*/ 356364 w 1811247"/>
              <a:gd name="connsiteY1" fmla="*/ 1624087 h 2022446"/>
              <a:gd name="connsiteX2" fmla="*/ 925402 w 1811247"/>
              <a:gd name="connsiteY2" fmla="*/ 2018029 h 2022446"/>
              <a:gd name="connsiteX3" fmla="*/ 1669528 w 1811247"/>
              <a:gd name="connsiteY3" fmla="*/ 1580316 h 2022446"/>
              <a:gd name="connsiteX4" fmla="*/ 1713300 w 1811247"/>
              <a:gd name="connsiteY4" fmla="*/ 875597 h 2022446"/>
              <a:gd name="connsiteX5" fmla="*/ 1752695 w 1811247"/>
              <a:gd name="connsiteY5" fmla="*/ 827448 h 2022446"/>
              <a:gd name="connsiteX6" fmla="*/ 1643265 w 1811247"/>
              <a:gd name="connsiteY6" fmla="*/ 315323 h 2022446"/>
              <a:gd name="connsiteX7" fmla="*/ 1196789 w 1811247"/>
              <a:gd name="connsiteY7" fmla="*/ 30809 h 2022446"/>
              <a:gd name="connsiteX8" fmla="*/ 1039209 w 1811247"/>
              <a:gd name="connsiteY8" fmla="*/ 8924 h 2022446"/>
              <a:gd name="connsiteX9" fmla="*/ 921025 w 1811247"/>
              <a:gd name="connsiteY9" fmla="*/ 245289 h 2022446"/>
              <a:gd name="connsiteX10" fmla="*/ 1087359 w 1811247"/>
              <a:gd name="connsiteY10" fmla="*/ 748660 h 2022446"/>
              <a:gd name="connsiteX11" fmla="*/ 1236184 w 1811247"/>
              <a:gd name="connsiteY11" fmla="*/ 941254 h 2022446"/>
              <a:gd name="connsiteX12" fmla="*/ 1511948 w 1811247"/>
              <a:gd name="connsiteY12" fmla="*/ 993779 h 2022446"/>
              <a:gd name="connsiteX13" fmla="*/ 1183657 w 1811247"/>
              <a:gd name="connsiteY13" fmla="*/ 1584693 h 2022446"/>
              <a:gd name="connsiteX14" fmla="*/ 527076 w 1811247"/>
              <a:gd name="connsiteY14" fmla="*/ 753037 h 2022446"/>
              <a:gd name="connsiteX15" fmla="*/ 149341 w 1811247"/>
              <a:gd name="connsiteY15" fmla="*/ 468747 h 2022446"/>
              <a:gd name="connsiteX0" fmla="*/ 0 w 1883508"/>
              <a:gd name="connsiteY0" fmla="*/ 984135 h 2022446"/>
              <a:gd name="connsiteX1" fmla="*/ 428625 w 1883508"/>
              <a:gd name="connsiteY1" fmla="*/ 1624087 h 2022446"/>
              <a:gd name="connsiteX2" fmla="*/ 997663 w 1883508"/>
              <a:gd name="connsiteY2" fmla="*/ 2018029 h 2022446"/>
              <a:gd name="connsiteX3" fmla="*/ 1741789 w 1883508"/>
              <a:gd name="connsiteY3" fmla="*/ 1580316 h 2022446"/>
              <a:gd name="connsiteX4" fmla="*/ 1785561 w 1883508"/>
              <a:gd name="connsiteY4" fmla="*/ 875597 h 2022446"/>
              <a:gd name="connsiteX5" fmla="*/ 1824956 w 1883508"/>
              <a:gd name="connsiteY5" fmla="*/ 827448 h 2022446"/>
              <a:gd name="connsiteX6" fmla="*/ 1715526 w 1883508"/>
              <a:gd name="connsiteY6" fmla="*/ 315323 h 2022446"/>
              <a:gd name="connsiteX7" fmla="*/ 1269050 w 1883508"/>
              <a:gd name="connsiteY7" fmla="*/ 30809 h 2022446"/>
              <a:gd name="connsiteX8" fmla="*/ 1111470 w 1883508"/>
              <a:gd name="connsiteY8" fmla="*/ 8924 h 2022446"/>
              <a:gd name="connsiteX9" fmla="*/ 993286 w 1883508"/>
              <a:gd name="connsiteY9" fmla="*/ 245289 h 2022446"/>
              <a:gd name="connsiteX10" fmla="*/ 1159620 w 1883508"/>
              <a:gd name="connsiteY10" fmla="*/ 748660 h 2022446"/>
              <a:gd name="connsiteX11" fmla="*/ 1308445 w 1883508"/>
              <a:gd name="connsiteY11" fmla="*/ 941254 h 2022446"/>
              <a:gd name="connsiteX12" fmla="*/ 1584209 w 1883508"/>
              <a:gd name="connsiteY12" fmla="*/ 993779 h 2022446"/>
              <a:gd name="connsiteX13" fmla="*/ 1255918 w 1883508"/>
              <a:gd name="connsiteY13" fmla="*/ 1584693 h 2022446"/>
              <a:gd name="connsiteX14" fmla="*/ 599337 w 1883508"/>
              <a:gd name="connsiteY14" fmla="*/ 753037 h 2022446"/>
              <a:gd name="connsiteX15" fmla="*/ 221602 w 1883508"/>
              <a:gd name="connsiteY15" fmla="*/ 468747 h 2022446"/>
              <a:gd name="connsiteX0" fmla="*/ 0 w 1883508"/>
              <a:gd name="connsiteY0" fmla="*/ 984135 h 2022446"/>
              <a:gd name="connsiteX1" fmla="*/ 428625 w 1883508"/>
              <a:gd name="connsiteY1" fmla="*/ 1624087 h 2022446"/>
              <a:gd name="connsiteX2" fmla="*/ 997663 w 1883508"/>
              <a:gd name="connsiteY2" fmla="*/ 2018029 h 2022446"/>
              <a:gd name="connsiteX3" fmla="*/ 1741789 w 1883508"/>
              <a:gd name="connsiteY3" fmla="*/ 1580316 h 2022446"/>
              <a:gd name="connsiteX4" fmla="*/ 1785561 w 1883508"/>
              <a:gd name="connsiteY4" fmla="*/ 875597 h 2022446"/>
              <a:gd name="connsiteX5" fmla="*/ 1824956 w 1883508"/>
              <a:gd name="connsiteY5" fmla="*/ 827448 h 2022446"/>
              <a:gd name="connsiteX6" fmla="*/ 1715526 w 1883508"/>
              <a:gd name="connsiteY6" fmla="*/ 315323 h 2022446"/>
              <a:gd name="connsiteX7" fmla="*/ 1269050 w 1883508"/>
              <a:gd name="connsiteY7" fmla="*/ 30809 h 2022446"/>
              <a:gd name="connsiteX8" fmla="*/ 1111470 w 1883508"/>
              <a:gd name="connsiteY8" fmla="*/ 8924 h 2022446"/>
              <a:gd name="connsiteX9" fmla="*/ 993286 w 1883508"/>
              <a:gd name="connsiteY9" fmla="*/ 245289 h 2022446"/>
              <a:gd name="connsiteX10" fmla="*/ 1159620 w 1883508"/>
              <a:gd name="connsiteY10" fmla="*/ 748660 h 2022446"/>
              <a:gd name="connsiteX11" fmla="*/ 1308445 w 1883508"/>
              <a:gd name="connsiteY11" fmla="*/ 941254 h 2022446"/>
              <a:gd name="connsiteX12" fmla="*/ 1584209 w 1883508"/>
              <a:gd name="connsiteY12" fmla="*/ 993779 h 2022446"/>
              <a:gd name="connsiteX13" fmla="*/ 1255918 w 1883508"/>
              <a:gd name="connsiteY13" fmla="*/ 1584693 h 2022446"/>
              <a:gd name="connsiteX14" fmla="*/ 599337 w 1883508"/>
              <a:gd name="connsiteY14" fmla="*/ 753037 h 2022446"/>
              <a:gd name="connsiteX15" fmla="*/ 221602 w 1883508"/>
              <a:gd name="connsiteY15" fmla="*/ 468747 h 2022446"/>
              <a:gd name="connsiteX0" fmla="*/ 0 w 1883508"/>
              <a:gd name="connsiteY0" fmla="*/ 984135 h 2022446"/>
              <a:gd name="connsiteX1" fmla="*/ 428625 w 1883508"/>
              <a:gd name="connsiteY1" fmla="*/ 1624087 h 2022446"/>
              <a:gd name="connsiteX2" fmla="*/ 997663 w 1883508"/>
              <a:gd name="connsiteY2" fmla="*/ 2018029 h 2022446"/>
              <a:gd name="connsiteX3" fmla="*/ 1741789 w 1883508"/>
              <a:gd name="connsiteY3" fmla="*/ 1580316 h 2022446"/>
              <a:gd name="connsiteX4" fmla="*/ 1785561 w 1883508"/>
              <a:gd name="connsiteY4" fmla="*/ 875597 h 2022446"/>
              <a:gd name="connsiteX5" fmla="*/ 1824956 w 1883508"/>
              <a:gd name="connsiteY5" fmla="*/ 827448 h 2022446"/>
              <a:gd name="connsiteX6" fmla="*/ 1715526 w 1883508"/>
              <a:gd name="connsiteY6" fmla="*/ 315323 h 2022446"/>
              <a:gd name="connsiteX7" fmla="*/ 1269050 w 1883508"/>
              <a:gd name="connsiteY7" fmla="*/ 30809 h 2022446"/>
              <a:gd name="connsiteX8" fmla="*/ 1111470 w 1883508"/>
              <a:gd name="connsiteY8" fmla="*/ 8924 h 2022446"/>
              <a:gd name="connsiteX9" fmla="*/ 993286 w 1883508"/>
              <a:gd name="connsiteY9" fmla="*/ 245289 h 2022446"/>
              <a:gd name="connsiteX10" fmla="*/ 1159620 w 1883508"/>
              <a:gd name="connsiteY10" fmla="*/ 748660 h 2022446"/>
              <a:gd name="connsiteX11" fmla="*/ 1308445 w 1883508"/>
              <a:gd name="connsiteY11" fmla="*/ 941254 h 2022446"/>
              <a:gd name="connsiteX12" fmla="*/ 1584209 w 1883508"/>
              <a:gd name="connsiteY12" fmla="*/ 993779 h 2022446"/>
              <a:gd name="connsiteX13" fmla="*/ 1255918 w 1883508"/>
              <a:gd name="connsiteY13" fmla="*/ 1584693 h 2022446"/>
              <a:gd name="connsiteX14" fmla="*/ 599337 w 1883508"/>
              <a:gd name="connsiteY14" fmla="*/ 753037 h 2022446"/>
              <a:gd name="connsiteX15" fmla="*/ 221602 w 1883508"/>
              <a:gd name="connsiteY15" fmla="*/ 468747 h 2022446"/>
              <a:gd name="connsiteX0" fmla="*/ 0 w 1883508"/>
              <a:gd name="connsiteY0" fmla="*/ 984135 h 2022446"/>
              <a:gd name="connsiteX1" fmla="*/ 428625 w 1883508"/>
              <a:gd name="connsiteY1" fmla="*/ 1624087 h 2022446"/>
              <a:gd name="connsiteX2" fmla="*/ 997663 w 1883508"/>
              <a:gd name="connsiteY2" fmla="*/ 2018029 h 2022446"/>
              <a:gd name="connsiteX3" fmla="*/ 1741789 w 1883508"/>
              <a:gd name="connsiteY3" fmla="*/ 1580316 h 2022446"/>
              <a:gd name="connsiteX4" fmla="*/ 1785561 w 1883508"/>
              <a:gd name="connsiteY4" fmla="*/ 875597 h 2022446"/>
              <a:gd name="connsiteX5" fmla="*/ 1824956 w 1883508"/>
              <a:gd name="connsiteY5" fmla="*/ 827448 h 2022446"/>
              <a:gd name="connsiteX6" fmla="*/ 1715526 w 1883508"/>
              <a:gd name="connsiteY6" fmla="*/ 315323 h 2022446"/>
              <a:gd name="connsiteX7" fmla="*/ 1269050 w 1883508"/>
              <a:gd name="connsiteY7" fmla="*/ 30809 h 2022446"/>
              <a:gd name="connsiteX8" fmla="*/ 1111470 w 1883508"/>
              <a:gd name="connsiteY8" fmla="*/ 8924 h 2022446"/>
              <a:gd name="connsiteX9" fmla="*/ 993286 w 1883508"/>
              <a:gd name="connsiteY9" fmla="*/ 245289 h 2022446"/>
              <a:gd name="connsiteX10" fmla="*/ 1159620 w 1883508"/>
              <a:gd name="connsiteY10" fmla="*/ 748660 h 2022446"/>
              <a:gd name="connsiteX11" fmla="*/ 1308445 w 1883508"/>
              <a:gd name="connsiteY11" fmla="*/ 941254 h 2022446"/>
              <a:gd name="connsiteX12" fmla="*/ 1584209 w 1883508"/>
              <a:gd name="connsiteY12" fmla="*/ 993779 h 2022446"/>
              <a:gd name="connsiteX13" fmla="*/ 1255918 w 1883508"/>
              <a:gd name="connsiteY13" fmla="*/ 1584693 h 2022446"/>
              <a:gd name="connsiteX14" fmla="*/ 599337 w 1883508"/>
              <a:gd name="connsiteY14" fmla="*/ 753037 h 2022446"/>
              <a:gd name="connsiteX15" fmla="*/ 272468 w 1883508"/>
              <a:gd name="connsiteY15" fmla="*/ 520309 h 2022446"/>
              <a:gd name="connsiteX0" fmla="*/ 0 w 1883508"/>
              <a:gd name="connsiteY0" fmla="*/ 984135 h 2022446"/>
              <a:gd name="connsiteX1" fmla="*/ 428625 w 1883508"/>
              <a:gd name="connsiteY1" fmla="*/ 1624087 h 2022446"/>
              <a:gd name="connsiteX2" fmla="*/ 997663 w 1883508"/>
              <a:gd name="connsiteY2" fmla="*/ 2018029 h 2022446"/>
              <a:gd name="connsiteX3" fmla="*/ 1741789 w 1883508"/>
              <a:gd name="connsiteY3" fmla="*/ 1580316 h 2022446"/>
              <a:gd name="connsiteX4" fmla="*/ 1785561 w 1883508"/>
              <a:gd name="connsiteY4" fmla="*/ 875597 h 2022446"/>
              <a:gd name="connsiteX5" fmla="*/ 1824956 w 1883508"/>
              <a:gd name="connsiteY5" fmla="*/ 827448 h 2022446"/>
              <a:gd name="connsiteX6" fmla="*/ 1715526 w 1883508"/>
              <a:gd name="connsiteY6" fmla="*/ 315323 h 2022446"/>
              <a:gd name="connsiteX7" fmla="*/ 1269050 w 1883508"/>
              <a:gd name="connsiteY7" fmla="*/ 30809 h 2022446"/>
              <a:gd name="connsiteX8" fmla="*/ 1111470 w 1883508"/>
              <a:gd name="connsiteY8" fmla="*/ 8924 h 2022446"/>
              <a:gd name="connsiteX9" fmla="*/ 993286 w 1883508"/>
              <a:gd name="connsiteY9" fmla="*/ 245289 h 2022446"/>
              <a:gd name="connsiteX10" fmla="*/ 1159620 w 1883508"/>
              <a:gd name="connsiteY10" fmla="*/ 748660 h 2022446"/>
              <a:gd name="connsiteX11" fmla="*/ 1308445 w 1883508"/>
              <a:gd name="connsiteY11" fmla="*/ 941254 h 2022446"/>
              <a:gd name="connsiteX12" fmla="*/ 1584209 w 1883508"/>
              <a:gd name="connsiteY12" fmla="*/ 993779 h 2022446"/>
              <a:gd name="connsiteX13" fmla="*/ 1255918 w 1883508"/>
              <a:gd name="connsiteY13" fmla="*/ 1584693 h 2022446"/>
              <a:gd name="connsiteX14" fmla="*/ 599337 w 1883508"/>
              <a:gd name="connsiteY14" fmla="*/ 753037 h 2022446"/>
              <a:gd name="connsiteX15" fmla="*/ 313404 w 1883508"/>
              <a:gd name="connsiteY15" fmla="*/ 502418 h 2022446"/>
              <a:gd name="connsiteX0" fmla="*/ 0 w 1883508"/>
              <a:gd name="connsiteY0" fmla="*/ 984135 h 2022446"/>
              <a:gd name="connsiteX1" fmla="*/ 428625 w 1883508"/>
              <a:gd name="connsiteY1" fmla="*/ 1624087 h 2022446"/>
              <a:gd name="connsiteX2" fmla="*/ 997663 w 1883508"/>
              <a:gd name="connsiteY2" fmla="*/ 2018029 h 2022446"/>
              <a:gd name="connsiteX3" fmla="*/ 1741789 w 1883508"/>
              <a:gd name="connsiteY3" fmla="*/ 1580316 h 2022446"/>
              <a:gd name="connsiteX4" fmla="*/ 1785561 w 1883508"/>
              <a:gd name="connsiteY4" fmla="*/ 875597 h 2022446"/>
              <a:gd name="connsiteX5" fmla="*/ 1824956 w 1883508"/>
              <a:gd name="connsiteY5" fmla="*/ 827448 h 2022446"/>
              <a:gd name="connsiteX6" fmla="*/ 1715526 w 1883508"/>
              <a:gd name="connsiteY6" fmla="*/ 315323 h 2022446"/>
              <a:gd name="connsiteX7" fmla="*/ 1269050 w 1883508"/>
              <a:gd name="connsiteY7" fmla="*/ 30809 h 2022446"/>
              <a:gd name="connsiteX8" fmla="*/ 1111470 w 1883508"/>
              <a:gd name="connsiteY8" fmla="*/ 8924 h 2022446"/>
              <a:gd name="connsiteX9" fmla="*/ 993286 w 1883508"/>
              <a:gd name="connsiteY9" fmla="*/ 245289 h 2022446"/>
              <a:gd name="connsiteX10" fmla="*/ 1159620 w 1883508"/>
              <a:gd name="connsiteY10" fmla="*/ 748660 h 2022446"/>
              <a:gd name="connsiteX11" fmla="*/ 1308445 w 1883508"/>
              <a:gd name="connsiteY11" fmla="*/ 941254 h 2022446"/>
              <a:gd name="connsiteX12" fmla="*/ 1584209 w 1883508"/>
              <a:gd name="connsiteY12" fmla="*/ 993779 h 2022446"/>
              <a:gd name="connsiteX13" fmla="*/ 1255918 w 1883508"/>
              <a:gd name="connsiteY13" fmla="*/ 1584693 h 2022446"/>
              <a:gd name="connsiteX14" fmla="*/ 599337 w 1883508"/>
              <a:gd name="connsiteY14" fmla="*/ 753037 h 2022446"/>
              <a:gd name="connsiteX15" fmla="*/ 313404 w 1883508"/>
              <a:gd name="connsiteY15" fmla="*/ 502418 h 2022446"/>
              <a:gd name="connsiteX0" fmla="*/ 0 w 1901783"/>
              <a:gd name="connsiteY0" fmla="*/ 940855 h 2022446"/>
              <a:gd name="connsiteX1" fmla="*/ 446900 w 1901783"/>
              <a:gd name="connsiteY1" fmla="*/ 1624087 h 2022446"/>
              <a:gd name="connsiteX2" fmla="*/ 1015938 w 1901783"/>
              <a:gd name="connsiteY2" fmla="*/ 2018029 h 2022446"/>
              <a:gd name="connsiteX3" fmla="*/ 1760064 w 1901783"/>
              <a:gd name="connsiteY3" fmla="*/ 1580316 h 2022446"/>
              <a:gd name="connsiteX4" fmla="*/ 1803836 w 1901783"/>
              <a:gd name="connsiteY4" fmla="*/ 875597 h 2022446"/>
              <a:gd name="connsiteX5" fmla="*/ 1843231 w 1901783"/>
              <a:gd name="connsiteY5" fmla="*/ 827448 h 2022446"/>
              <a:gd name="connsiteX6" fmla="*/ 1733801 w 1901783"/>
              <a:gd name="connsiteY6" fmla="*/ 315323 h 2022446"/>
              <a:gd name="connsiteX7" fmla="*/ 1287325 w 1901783"/>
              <a:gd name="connsiteY7" fmla="*/ 30809 h 2022446"/>
              <a:gd name="connsiteX8" fmla="*/ 1129745 w 1901783"/>
              <a:gd name="connsiteY8" fmla="*/ 8924 h 2022446"/>
              <a:gd name="connsiteX9" fmla="*/ 1011561 w 1901783"/>
              <a:gd name="connsiteY9" fmla="*/ 245289 h 2022446"/>
              <a:gd name="connsiteX10" fmla="*/ 1177895 w 1901783"/>
              <a:gd name="connsiteY10" fmla="*/ 748660 h 2022446"/>
              <a:gd name="connsiteX11" fmla="*/ 1326720 w 1901783"/>
              <a:gd name="connsiteY11" fmla="*/ 941254 h 2022446"/>
              <a:gd name="connsiteX12" fmla="*/ 1602484 w 1901783"/>
              <a:gd name="connsiteY12" fmla="*/ 993779 h 2022446"/>
              <a:gd name="connsiteX13" fmla="*/ 1274193 w 1901783"/>
              <a:gd name="connsiteY13" fmla="*/ 1584693 h 2022446"/>
              <a:gd name="connsiteX14" fmla="*/ 617612 w 1901783"/>
              <a:gd name="connsiteY14" fmla="*/ 753037 h 2022446"/>
              <a:gd name="connsiteX15" fmla="*/ 331679 w 1901783"/>
              <a:gd name="connsiteY15" fmla="*/ 502418 h 2022446"/>
              <a:gd name="connsiteX0" fmla="*/ 0 w 1887055"/>
              <a:gd name="connsiteY0" fmla="*/ 940828 h 2022446"/>
              <a:gd name="connsiteX1" fmla="*/ 432172 w 1887055"/>
              <a:gd name="connsiteY1" fmla="*/ 1624087 h 2022446"/>
              <a:gd name="connsiteX2" fmla="*/ 1001210 w 1887055"/>
              <a:gd name="connsiteY2" fmla="*/ 2018029 h 2022446"/>
              <a:gd name="connsiteX3" fmla="*/ 1745336 w 1887055"/>
              <a:gd name="connsiteY3" fmla="*/ 1580316 h 2022446"/>
              <a:gd name="connsiteX4" fmla="*/ 1789108 w 1887055"/>
              <a:gd name="connsiteY4" fmla="*/ 875597 h 2022446"/>
              <a:gd name="connsiteX5" fmla="*/ 1828503 w 1887055"/>
              <a:gd name="connsiteY5" fmla="*/ 827448 h 2022446"/>
              <a:gd name="connsiteX6" fmla="*/ 1719073 w 1887055"/>
              <a:gd name="connsiteY6" fmla="*/ 315323 h 2022446"/>
              <a:gd name="connsiteX7" fmla="*/ 1272597 w 1887055"/>
              <a:gd name="connsiteY7" fmla="*/ 30809 h 2022446"/>
              <a:gd name="connsiteX8" fmla="*/ 1115017 w 1887055"/>
              <a:gd name="connsiteY8" fmla="*/ 8924 h 2022446"/>
              <a:gd name="connsiteX9" fmla="*/ 996833 w 1887055"/>
              <a:gd name="connsiteY9" fmla="*/ 245289 h 2022446"/>
              <a:gd name="connsiteX10" fmla="*/ 1163167 w 1887055"/>
              <a:gd name="connsiteY10" fmla="*/ 748660 h 2022446"/>
              <a:gd name="connsiteX11" fmla="*/ 1311992 w 1887055"/>
              <a:gd name="connsiteY11" fmla="*/ 941254 h 2022446"/>
              <a:gd name="connsiteX12" fmla="*/ 1587756 w 1887055"/>
              <a:gd name="connsiteY12" fmla="*/ 993779 h 2022446"/>
              <a:gd name="connsiteX13" fmla="*/ 1259465 w 1887055"/>
              <a:gd name="connsiteY13" fmla="*/ 1584693 h 2022446"/>
              <a:gd name="connsiteX14" fmla="*/ 602884 w 1887055"/>
              <a:gd name="connsiteY14" fmla="*/ 753037 h 2022446"/>
              <a:gd name="connsiteX15" fmla="*/ 316951 w 1887055"/>
              <a:gd name="connsiteY15" fmla="*/ 502418 h 2022446"/>
              <a:gd name="connsiteX0" fmla="*/ 0 w 1887055"/>
              <a:gd name="connsiteY0" fmla="*/ 940828 h 2022446"/>
              <a:gd name="connsiteX1" fmla="*/ 432172 w 1887055"/>
              <a:gd name="connsiteY1" fmla="*/ 1624087 h 2022446"/>
              <a:gd name="connsiteX2" fmla="*/ 1001210 w 1887055"/>
              <a:gd name="connsiteY2" fmla="*/ 2018029 h 2022446"/>
              <a:gd name="connsiteX3" fmla="*/ 1745336 w 1887055"/>
              <a:gd name="connsiteY3" fmla="*/ 1580316 h 2022446"/>
              <a:gd name="connsiteX4" fmla="*/ 1789108 w 1887055"/>
              <a:gd name="connsiteY4" fmla="*/ 875597 h 2022446"/>
              <a:gd name="connsiteX5" fmla="*/ 1828503 w 1887055"/>
              <a:gd name="connsiteY5" fmla="*/ 827448 h 2022446"/>
              <a:gd name="connsiteX6" fmla="*/ 1719073 w 1887055"/>
              <a:gd name="connsiteY6" fmla="*/ 315323 h 2022446"/>
              <a:gd name="connsiteX7" fmla="*/ 1272597 w 1887055"/>
              <a:gd name="connsiteY7" fmla="*/ 30809 h 2022446"/>
              <a:gd name="connsiteX8" fmla="*/ 1115017 w 1887055"/>
              <a:gd name="connsiteY8" fmla="*/ 8924 h 2022446"/>
              <a:gd name="connsiteX9" fmla="*/ 996833 w 1887055"/>
              <a:gd name="connsiteY9" fmla="*/ 245289 h 2022446"/>
              <a:gd name="connsiteX10" fmla="*/ 1163167 w 1887055"/>
              <a:gd name="connsiteY10" fmla="*/ 748660 h 2022446"/>
              <a:gd name="connsiteX11" fmla="*/ 1311992 w 1887055"/>
              <a:gd name="connsiteY11" fmla="*/ 941254 h 2022446"/>
              <a:gd name="connsiteX12" fmla="*/ 1587756 w 1887055"/>
              <a:gd name="connsiteY12" fmla="*/ 993779 h 2022446"/>
              <a:gd name="connsiteX13" fmla="*/ 1259465 w 1887055"/>
              <a:gd name="connsiteY13" fmla="*/ 1584693 h 2022446"/>
              <a:gd name="connsiteX14" fmla="*/ 602884 w 1887055"/>
              <a:gd name="connsiteY14" fmla="*/ 753037 h 2022446"/>
              <a:gd name="connsiteX15" fmla="*/ 351642 w 1887055"/>
              <a:gd name="connsiteY15" fmla="*/ 523143 h 2022446"/>
              <a:gd name="connsiteX0" fmla="*/ 0 w 1888745"/>
              <a:gd name="connsiteY0" fmla="*/ 963356 h 2022446"/>
              <a:gd name="connsiteX1" fmla="*/ 433862 w 1888745"/>
              <a:gd name="connsiteY1" fmla="*/ 1624087 h 2022446"/>
              <a:gd name="connsiteX2" fmla="*/ 1002900 w 1888745"/>
              <a:gd name="connsiteY2" fmla="*/ 2018029 h 2022446"/>
              <a:gd name="connsiteX3" fmla="*/ 1747026 w 1888745"/>
              <a:gd name="connsiteY3" fmla="*/ 1580316 h 2022446"/>
              <a:gd name="connsiteX4" fmla="*/ 1790798 w 1888745"/>
              <a:gd name="connsiteY4" fmla="*/ 875597 h 2022446"/>
              <a:gd name="connsiteX5" fmla="*/ 1830193 w 1888745"/>
              <a:gd name="connsiteY5" fmla="*/ 827448 h 2022446"/>
              <a:gd name="connsiteX6" fmla="*/ 1720763 w 1888745"/>
              <a:gd name="connsiteY6" fmla="*/ 315323 h 2022446"/>
              <a:gd name="connsiteX7" fmla="*/ 1274287 w 1888745"/>
              <a:gd name="connsiteY7" fmla="*/ 30809 h 2022446"/>
              <a:gd name="connsiteX8" fmla="*/ 1116707 w 1888745"/>
              <a:gd name="connsiteY8" fmla="*/ 8924 h 2022446"/>
              <a:gd name="connsiteX9" fmla="*/ 998523 w 1888745"/>
              <a:gd name="connsiteY9" fmla="*/ 245289 h 2022446"/>
              <a:gd name="connsiteX10" fmla="*/ 1164857 w 1888745"/>
              <a:gd name="connsiteY10" fmla="*/ 748660 h 2022446"/>
              <a:gd name="connsiteX11" fmla="*/ 1313682 w 1888745"/>
              <a:gd name="connsiteY11" fmla="*/ 941254 h 2022446"/>
              <a:gd name="connsiteX12" fmla="*/ 1589446 w 1888745"/>
              <a:gd name="connsiteY12" fmla="*/ 993779 h 2022446"/>
              <a:gd name="connsiteX13" fmla="*/ 1261155 w 1888745"/>
              <a:gd name="connsiteY13" fmla="*/ 1584693 h 2022446"/>
              <a:gd name="connsiteX14" fmla="*/ 604574 w 1888745"/>
              <a:gd name="connsiteY14" fmla="*/ 753037 h 2022446"/>
              <a:gd name="connsiteX15" fmla="*/ 353332 w 1888745"/>
              <a:gd name="connsiteY15" fmla="*/ 523143 h 2022446"/>
              <a:gd name="connsiteX0" fmla="*/ 0 w 1888745"/>
              <a:gd name="connsiteY0" fmla="*/ 963356 h 2022446"/>
              <a:gd name="connsiteX1" fmla="*/ 433862 w 1888745"/>
              <a:gd name="connsiteY1" fmla="*/ 1624087 h 2022446"/>
              <a:gd name="connsiteX2" fmla="*/ 1002900 w 1888745"/>
              <a:gd name="connsiteY2" fmla="*/ 2018029 h 2022446"/>
              <a:gd name="connsiteX3" fmla="*/ 1747026 w 1888745"/>
              <a:gd name="connsiteY3" fmla="*/ 1580316 h 2022446"/>
              <a:gd name="connsiteX4" fmla="*/ 1790798 w 1888745"/>
              <a:gd name="connsiteY4" fmla="*/ 875597 h 2022446"/>
              <a:gd name="connsiteX5" fmla="*/ 1830193 w 1888745"/>
              <a:gd name="connsiteY5" fmla="*/ 827448 h 2022446"/>
              <a:gd name="connsiteX6" fmla="*/ 1720763 w 1888745"/>
              <a:gd name="connsiteY6" fmla="*/ 315323 h 2022446"/>
              <a:gd name="connsiteX7" fmla="*/ 1274287 w 1888745"/>
              <a:gd name="connsiteY7" fmla="*/ 30809 h 2022446"/>
              <a:gd name="connsiteX8" fmla="*/ 1116707 w 1888745"/>
              <a:gd name="connsiteY8" fmla="*/ 8924 h 2022446"/>
              <a:gd name="connsiteX9" fmla="*/ 998523 w 1888745"/>
              <a:gd name="connsiteY9" fmla="*/ 245289 h 2022446"/>
              <a:gd name="connsiteX10" fmla="*/ 1164857 w 1888745"/>
              <a:gd name="connsiteY10" fmla="*/ 748660 h 2022446"/>
              <a:gd name="connsiteX11" fmla="*/ 1313682 w 1888745"/>
              <a:gd name="connsiteY11" fmla="*/ 941254 h 2022446"/>
              <a:gd name="connsiteX12" fmla="*/ 1589446 w 1888745"/>
              <a:gd name="connsiteY12" fmla="*/ 993779 h 2022446"/>
              <a:gd name="connsiteX13" fmla="*/ 1261155 w 1888745"/>
              <a:gd name="connsiteY13" fmla="*/ 1584693 h 2022446"/>
              <a:gd name="connsiteX14" fmla="*/ 604574 w 1888745"/>
              <a:gd name="connsiteY14" fmla="*/ 753037 h 2022446"/>
              <a:gd name="connsiteX15" fmla="*/ 401934 w 1888745"/>
              <a:gd name="connsiteY15" fmla="*/ 569831 h 2022446"/>
              <a:gd name="connsiteX0" fmla="*/ 0 w 1888745"/>
              <a:gd name="connsiteY0" fmla="*/ 963356 h 2022446"/>
              <a:gd name="connsiteX1" fmla="*/ 433862 w 1888745"/>
              <a:gd name="connsiteY1" fmla="*/ 1624087 h 2022446"/>
              <a:gd name="connsiteX2" fmla="*/ 1002900 w 1888745"/>
              <a:gd name="connsiteY2" fmla="*/ 2018029 h 2022446"/>
              <a:gd name="connsiteX3" fmla="*/ 1747026 w 1888745"/>
              <a:gd name="connsiteY3" fmla="*/ 1580316 h 2022446"/>
              <a:gd name="connsiteX4" fmla="*/ 1790798 w 1888745"/>
              <a:gd name="connsiteY4" fmla="*/ 875597 h 2022446"/>
              <a:gd name="connsiteX5" fmla="*/ 1830193 w 1888745"/>
              <a:gd name="connsiteY5" fmla="*/ 827448 h 2022446"/>
              <a:gd name="connsiteX6" fmla="*/ 1720763 w 1888745"/>
              <a:gd name="connsiteY6" fmla="*/ 315323 h 2022446"/>
              <a:gd name="connsiteX7" fmla="*/ 1274287 w 1888745"/>
              <a:gd name="connsiteY7" fmla="*/ 30809 h 2022446"/>
              <a:gd name="connsiteX8" fmla="*/ 1116707 w 1888745"/>
              <a:gd name="connsiteY8" fmla="*/ 8924 h 2022446"/>
              <a:gd name="connsiteX9" fmla="*/ 998523 w 1888745"/>
              <a:gd name="connsiteY9" fmla="*/ 245289 h 2022446"/>
              <a:gd name="connsiteX10" fmla="*/ 1164857 w 1888745"/>
              <a:gd name="connsiteY10" fmla="*/ 748660 h 2022446"/>
              <a:gd name="connsiteX11" fmla="*/ 1313682 w 1888745"/>
              <a:gd name="connsiteY11" fmla="*/ 941254 h 2022446"/>
              <a:gd name="connsiteX12" fmla="*/ 1589446 w 1888745"/>
              <a:gd name="connsiteY12" fmla="*/ 993779 h 2022446"/>
              <a:gd name="connsiteX13" fmla="*/ 1261155 w 1888745"/>
              <a:gd name="connsiteY13" fmla="*/ 1584693 h 2022446"/>
              <a:gd name="connsiteX14" fmla="*/ 604574 w 1888745"/>
              <a:gd name="connsiteY14" fmla="*/ 753037 h 2022446"/>
              <a:gd name="connsiteX15" fmla="*/ 377662 w 1888745"/>
              <a:gd name="connsiteY15" fmla="*/ 561214 h 2022446"/>
              <a:gd name="connsiteX0" fmla="*/ 0 w 1893983"/>
              <a:gd name="connsiteY0" fmla="*/ 942574 h 2022446"/>
              <a:gd name="connsiteX1" fmla="*/ 439100 w 1893983"/>
              <a:gd name="connsiteY1" fmla="*/ 1624087 h 2022446"/>
              <a:gd name="connsiteX2" fmla="*/ 1008138 w 1893983"/>
              <a:gd name="connsiteY2" fmla="*/ 2018029 h 2022446"/>
              <a:gd name="connsiteX3" fmla="*/ 1752264 w 1893983"/>
              <a:gd name="connsiteY3" fmla="*/ 1580316 h 2022446"/>
              <a:gd name="connsiteX4" fmla="*/ 1796036 w 1893983"/>
              <a:gd name="connsiteY4" fmla="*/ 875597 h 2022446"/>
              <a:gd name="connsiteX5" fmla="*/ 1835431 w 1893983"/>
              <a:gd name="connsiteY5" fmla="*/ 827448 h 2022446"/>
              <a:gd name="connsiteX6" fmla="*/ 1726001 w 1893983"/>
              <a:gd name="connsiteY6" fmla="*/ 315323 h 2022446"/>
              <a:gd name="connsiteX7" fmla="*/ 1279525 w 1893983"/>
              <a:gd name="connsiteY7" fmla="*/ 30809 h 2022446"/>
              <a:gd name="connsiteX8" fmla="*/ 1121945 w 1893983"/>
              <a:gd name="connsiteY8" fmla="*/ 8924 h 2022446"/>
              <a:gd name="connsiteX9" fmla="*/ 1003761 w 1893983"/>
              <a:gd name="connsiteY9" fmla="*/ 245289 h 2022446"/>
              <a:gd name="connsiteX10" fmla="*/ 1170095 w 1893983"/>
              <a:gd name="connsiteY10" fmla="*/ 748660 h 2022446"/>
              <a:gd name="connsiteX11" fmla="*/ 1318920 w 1893983"/>
              <a:gd name="connsiteY11" fmla="*/ 941254 h 2022446"/>
              <a:gd name="connsiteX12" fmla="*/ 1594684 w 1893983"/>
              <a:gd name="connsiteY12" fmla="*/ 993779 h 2022446"/>
              <a:gd name="connsiteX13" fmla="*/ 1266393 w 1893983"/>
              <a:gd name="connsiteY13" fmla="*/ 1584693 h 2022446"/>
              <a:gd name="connsiteX14" fmla="*/ 609812 w 1893983"/>
              <a:gd name="connsiteY14" fmla="*/ 753037 h 2022446"/>
              <a:gd name="connsiteX15" fmla="*/ 382900 w 1893983"/>
              <a:gd name="connsiteY15" fmla="*/ 561214 h 2022446"/>
              <a:gd name="connsiteX0" fmla="*/ 0 w 1882692"/>
              <a:gd name="connsiteY0" fmla="*/ 958146 h 2022446"/>
              <a:gd name="connsiteX1" fmla="*/ 427809 w 1882692"/>
              <a:gd name="connsiteY1" fmla="*/ 1624087 h 2022446"/>
              <a:gd name="connsiteX2" fmla="*/ 996847 w 1882692"/>
              <a:gd name="connsiteY2" fmla="*/ 2018029 h 2022446"/>
              <a:gd name="connsiteX3" fmla="*/ 1740973 w 1882692"/>
              <a:gd name="connsiteY3" fmla="*/ 1580316 h 2022446"/>
              <a:gd name="connsiteX4" fmla="*/ 1784745 w 1882692"/>
              <a:gd name="connsiteY4" fmla="*/ 875597 h 2022446"/>
              <a:gd name="connsiteX5" fmla="*/ 1824140 w 1882692"/>
              <a:gd name="connsiteY5" fmla="*/ 827448 h 2022446"/>
              <a:gd name="connsiteX6" fmla="*/ 1714710 w 1882692"/>
              <a:gd name="connsiteY6" fmla="*/ 315323 h 2022446"/>
              <a:gd name="connsiteX7" fmla="*/ 1268234 w 1882692"/>
              <a:gd name="connsiteY7" fmla="*/ 30809 h 2022446"/>
              <a:gd name="connsiteX8" fmla="*/ 1110654 w 1882692"/>
              <a:gd name="connsiteY8" fmla="*/ 8924 h 2022446"/>
              <a:gd name="connsiteX9" fmla="*/ 992470 w 1882692"/>
              <a:gd name="connsiteY9" fmla="*/ 245289 h 2022446"/>
              <a:gd name="connsiteX10" fmla="*/ 1158804 w 1882692"/>
              <a:gd name="connsiteY10" fmla="*/ 748660 h 2022446"/>
              <a:gd name="connsiteX11" fmla="*/ 1307629 w 1882692"/>
              <a:gd name="connsiteY11" fmla="*/ 941254 h 2022446"/>
              <a:gd name="connsiteX12" fmla="*/ 1583393 w 1882692"/>
              <a:gd name="connsiteY12" fmla="*/ 993779 h 2022446"/>
              <a:gd name="connsiteX13" fmla="*/ 1255102 w 1882692"/>
              <a:gd name="connsiteY13" fmla="*/ 1584693 h 2022446"/>
              <a:gd name="connsiteX14" fmla="*/ 598521 w 1882692"/>
              <a:gd name="connsiteY14" fmla="*/ 753037 h 2022446"/>
              <a:gd name="connsiteX15" fmla="*/ 371609 w 1882692"/>
              <a:gd name="connsiteY15" fmla="*/ 561214 h 2022446"/>
              <a:gd name="connsiteX0" fmla="*/ 0 w 1906064"/>
              <a:gd name="connsiteY0" fmla="*/ 967719 h 2022446"/>
              <a:gd name="connsiteX1" fmla="*/ 451181 w 1906064"/>
              <a:gd name="connsiteY1" fmla="*/ 1624087 h 2022446"/>
              <a:gd name="connsiteX2" fmla="*/ 1020219 w 1906064"/>
              <a:gd name="connsiteY2" fmla="*/ 2018029 h 2022446"/>
              <a:gd name="connsiteX3" fmla="*/ 1764345 w 1906064"/>
              <a:gd name="connsiteY3" fmla="*/ 1580316 h 2022446"/>
              <a:gd name="connsiteX4" fmla="*/ 1808117 w 1906064"/>
              <a:gd name="connsiteY4" fmla="*/ 875597 h 2022446"/>
              <a:gd name="connsiteX5" fmla="*/ 1847512 w 1906064"/>
              <a:gd name="connsiteY5" fmla="*/ 827448 h 2022446"/>
              <a:gd name="connsiteX6" fmla="*/ 1738082 w 1906064"/>
              <a:gd name="connsiteY6" fmla="*/ 315323 h 2022446"/>
              <a:gd name="connsiteX7" fmla="*/ 1291606 w 1906064"/>
              <a:gd name="connsiteY7" fmla="*/ 30809 h 2022446"/>
              <a:gd name="connsiteX8" fmla="*/ 1134026 w 1906064"/>
              <a:gd name="connsiteY8" fmla="*/ 8924 h 2022446"/>
              <a:gd name="connsiteX9" fmla="*/ 1015842 w 1906064"/>
              <a:gd name="connsiteY9" fmla="*/ 245289 h 2022446"/>
              <a:gd name="connsiteX10" fmla="*/ 1182176 w 1906064"/>
              <a:gd name="connsiteY10" fmla="*/ 748660 h 2022446"/>
              <a:gd name="connsiteX11" fmla="*/ 1331001 w 1906064"/>
              <a:gd name="connsiteY11" fmla="*/ 941254 h 2022446"/>
              <a:gd name="connsiteX12" fmla="*/ 1606765 w 1906064"/>
              <a:gd name="connsiteY12" fmla="*/ 993779 h 2022446"/>
              <a:gd name="connsiteX13" fmla="*/ 1278474 w 1906064"/>
              <a:gd name="connsiteY13" fmla="*/ 1584693 h 2022446"/>
              <a:gd name="connsiteX14" fmla="*/ 621893 w 1906064"/>
              <a:gd name="connsiteY14" fmla="*/ 753037 h 2022446"/>
              <a:gd name="connsiteX15" fmla="*/ 394981 w 1906064"/>
              <a:gd name="connsiteY15" fmla="*/ 561214 h 2022446"/>
              <a:gd name="connsiteX0" fmla="*/ 0 w 1898235"/>
              <a:gd name="connsiteY0" fmla="*/ 984164 h 2022446"/>
              <a:gd name="connsiteX1" fmla="*/ 443352 w 1898235"/>
              <a:gd name="connsiteY1" fmla="*/ 1624087 h 2022446"/>
              <a:gd name="connsiteX2" fmla="*/ 1012390 w 1898235"/>
              <a:gd name="connsiteY2" fmla="*/ 2018029 h 2022446"/>
              <a:gd name="connsiteX3" fmla="*/ 1756516 w 1898235"/>
              <a:gd name="connsiteY3" fmla="*/ 1580316 h 2022446"/>
              <a:gd name="connsiteX4" fmla="*/ 1800288 w 1898235"/>
              <a:gd name="connsiteY4" fmla="*/ 875597 h 2022446"/>
              <a:gd name="connsiteX5" fmla="*/ 1839683 w 1898235"/>
              <a:gd name="connsiteY5" fmla="*/ 827448 h 2022446"/>
              <a:gd name="connsiteX6" fmla="*/ 1730253 w 1898235"/>
              <a:gd name="connsiteY6" fmla="*/ 315323 h 2022446"/>
              <a:gd name="connsiteX7" fmla="*/ 1283777 w 1898235"/>
              <a:gd name="connsiteY7" fmla="*/ 30809 h 2022446"/>
              <a:gd name="connsiteX8" fmla="*/ 1126197 w 1898235"/>
              <a:gd name="connsiteY8" fmla="*/ 8924 h 2022446"/>
              <a:gd name="connsiteX9" fmla="*/ 1008013 w 1898235"/>
              <a:gd name="connsiteY9" fmla="*/ 245289 h 2022446"/>
              <a:gd name="connsiteX10" fmla="*/ 1174347 w 1898235"/>
              <a:gd name="connsiteY10" fmla="*/ 748660 h 2022446"/>
              <a:gd name="connsiteX11" fmla="*/ 1323172 w 1898235"/>
              <a:gd name="connsiteY11" fmla="*/ 941254 h 2022446"/>
              <a:gd name="connsiteX12" fmla="*/ 1598936 w 1898235"/>
              <a:gd name="connsiteY12" fmla="*/ 993779 h 2022446"/>
              <a:gd name="connsiteX13" fmla="*/ 1270645 w 1898235"/>
              <a:gd name="connsiteY13" fmla="*/ 1584693 h 2022446"/>
              <a:gd name="connsiteX14" fmla="*/ 614064 w 1898235"/>
              <a:gd name="connsiteY14" fmla="*/ 753037 h 2022446"/>
              <a:gd name="connsiteX15" fmla="*/ 387152 w 1898235"/>
              <a:gd name="connsiteY15" fmla="*/ 561214 h 2022446"/>
              <a:gd name="connsiteX0" fmla="*/ 0 w 1922509"/>
              <a:gd name="connsiteY0" fmla="*/ 975548 h 2022446"/>
              <a:gd name="connsiteX1" fmla="*/ 467626 w 1922509"/>
              <a:gd name="connsiteY1" fmla="*/ 1624087 h 2022446"/>
              <a:gd name="connsiteX2" fmla="*/ 1036664 w 1922509"/>
              <a:gd name="connsiteY2" fmla="*/ 2018029 h 2022446"/>
              <a:gd name="connsiteX3" fmla="*/ 1780790 w 1922509"/>
              <a:gd name="connsiteY3" fmla="*/ 1580316 h 2022446"/>
              <a:gd name="connsiteX4" fmla="*/ 1824562 w 1922509"/>
              <a:gd name="connsiteY4" fmla="*/ 875597 h 2022446"/>
              <a:gd name="connsiteX5" fmla="*/ 1863957 w 1922509"/>
              <a:gd name="connsiteY5" fmla="*/ 827448 h 2022446"/>
              <a:gd name="connsiteX6" fmla="*/ 1754527 w 1922509"/>
              <a:gd name="connsiteY6" fmla="*/ 315323 h 2022446"/>
              <a:gd name="connsiteX7" fmla="*/ 1308051 w 1922509"/>
              <a:gd name="connsiteY7" fmla="*/ 30809 h 2022446"/>
              <a:gd name="connsiteX8" fmla="*/ 1150471 w 1922509"/>
              <a:gd name="connsiteY8" fmla="*/ 8924 h 2022446"/>
              <a:gd name="connsiteX9" fmla="*/ 1032287 w 1922509"/>
              <a:gd name="connsiteY9" fmla="*/ 245289 h 2022446"/>
              <a:gd name="connsiteX10" fmla="*/ 1198621 w 1922509"/>
              <a:gd name="connsiteY10" fmla="*/ 748660 h 2022446"/>
              <a:gd name="connsiteX11" fmla="*/ 1347446 w 1922509"/>
              <a:gd name="connsiteY11" fmla="*/ 941254 h 2022446"/>
              <a:gd name="connsiteX12" fmla="*/ 1623210 w 1922509"/>
              <a:gd name="connsiteY12" fmla="*/ 993779 h 2022446"/>
              <a:gd name="connsiteX13" fmla="*/ 1294919 w 1922509"/>
              <a:gd name="connsiteY13" fmla="*/ 1584693 h 2022446"/>
              <a:gd name="connsiteX14" fmla="*/ 638338 w 1922509"/>
              <a:gd name="connsiteY14" fmla="*/ 753037 h 2022446"/>
              <a:gd name="connsiteX15" fmla="*/ 411426 w 1922509"/>
              <a:gd name="connsiteY15" fmla="*/ 561214 h 2022446"/>
              <a:gd name="connsiteX0" fmla="*/ 0 w 1922509"/>
              <a:gd name="connsiteY0" fmla="*/ 975548 h 2022446"/>
              <a:gd name="connsiteX1" fmla="*/ 467626 w 1922509"/>
              <a:gd name="connsiteY1" fmla="*/ 1624087 h 2022446"/>
              <a:gd name="connsiteX2" fmla="*/ 1036664 w 1922509"/>
              <a:gd name="connsiteY2" fmla="*/ 2018029 h 2022446"/>
              <a:gd name="connsiteX3" fmla="*/ 1780790 w 1922509"/>
              <a:gd name="connsiteY3" fmla="*/ 1580316 h 2022446"/>
              <a:gd name="connsiteX4" fmla="*/ 1824562 w 1922509"/>
              <a:gd name="connsiteY4" fmla="*/ 875597 h 2022446"/>
              <a:gd name="connsiteX5" fmla="*/ 1863957 w 1922509"/>
              <a:gd name="connsiteY5" fmla="*/ 827448 h 2022446"/>
              <a:gd name="connsiteX6" fmla="*/ 1754527 w 1922509"/>
              <a:gd name="connsiteY6" fmla="*/ 315323 h 2022446"/>
              <a:gd name="connsiteX7" fmla="*/ 1308051 w 1922509"/>
              <a:gd name="connsiteY7" fmla="*/ 30809 h 2022446"/>
              <a:gd name="connsiteX8" fmla="*/ 1150471 w 1922509"/>
              <a:gd name="connsiteY8" fmla="*/ 8924 h 2022446"/>
              <a:gd name="connsiteX9" fmla="*/ 1032287 w 1922509"/>
              <a:gd name="connsiteY9" fmla="*/ 245289 h 2022446"/>
              <a:gd name="connsiteX10" fmla="*/ 1198621 w 1922509"/>
              <a:gd name="connsiteY10" fmla="*/ 748660 h 2022446"/>
              <a:gd name="connsiteX11" fmla="*/ 1347446 w 1922509"/>
              <a:gd name="connsiteY11" fmla="*/ 941254 h 2022446"/>
              <a:gd name="connsiteX12" fmla="*/ 1623210 w 1922509"/>
              <a:gd name="connsiteY12" fmla="*/ 993779 h 2022446"/>
              <a:gd name="connsiteX13" fmla="*/ 1294919 w 1922509"/>
              <a:gd name="connsiteY13" fmla="*/ 1584693 h 2022446"/>
              <a:gd name="connsiteX14" fmla="*/ 638338 w 1922509"/>
              <a:gd name="connsiteY14" fmla="*/ 753037 h 2022446"/>
              <a:gd name="connsiteX15" fmla="*/ 432179 w 1922509"/>
              <a:gd name="connsiteY15" fmla="*/ 541249 h 2022446"/>
              <a:gd name="connsiteX0" fmla="*/ 0 w 1922509"/>
              <a:gd name="connsiteY0" fmla="*/ 975548 h 2022446"/>
              <a:gd name="connsiteX1" fmla="*/ 467626 w 1922509"/>
              <a:gd name="connsiteY1" fmla="*/ 1624087 h 2022446"/>
              <a:gd name="connsiteX2" fmla="*/ 1036664 w 1922509"/>
              <a:gd name="connsiteY2" fmla="*/ 2018029 h 2022446"/>
              <a:gd name="connsiteX3" fmla="*/ 1780790 w 1922509"/>
              <a:gd name="connsiteY3" fmla="*/ 1580316 h 2022446"/>
              <a:gd name="connsiteX4" fmla="*/ 1824562 w 1922509"/>
              <a:gd name="connsiteY4" fmla="*/ 875597 h 2022446"/>
              <a:gd name="connsiteX5" fmla="*/ 1863957 w 1922509"/>
              <a:gd name="connsiteY5" fmla="*/ 827448 h 2022446"/>
              <a:gd name="connsiteX6" fmla="*/ 1754527 w 1922509"/>
              <a:gd name="connsiteY6" fmla="*/ 315323 h 2022446"/>
              <a:gd name="connsiteX7" fmla="*/ 1308051 w 1922509"/>
              <a:gd name="connsiteY7" fmla="*/ 30809 h 2022446"/>
              <a:gd name="connsiteX8" fmla="*/ 1150471 w 1922509"/>
              <a:gd name="connsiteY8" fmla="*/ 8924 h 2022446"/>
              <a:gd name="connsiteX9" fmla="*/ 1032287 w 1922509"/>
              <a:gd name="connsiteY9" fmla="*/ 245289 h 2022446"/>
              <a:gd name="connsiteX10" fmla="*/ 1198621 w 1922509"/>
              <a:gd name="connsiteY10" fmla="*/ 748660 h 2022446"/>
              <a:gd name="connsiteX11" fmla="*/ 1347446 w 1922509"/>
              <a:gd name="connsiteY11" fmla="*/ 941254 h 2022446"/>
              <a:gd name="connsiteX12" fmla="*/ 1623210 w 1922509"/>
              <a:gd name="connsiteY12" fmla="*/ 993779 h 2022446"/>
              <a:gd name="connsiteX13" fmla="*/ 1294919 w 1922509"/>
              <a:gd name="connsiteY13" fmla="*/ 1584693 h 2022446"/>
              <a:gd name="connsiteX14" fmla="*/ 638338 w 1922509"/>
              <a:gd name="connsiteY14" fmla="*/ 753037 h 2022446"/>
              <a:gd name="connsiteX15" fmla="*/ 432179 w 1922509"/>
              <a:gd name="connsiteY15" fmla="*/ 541249 h 2022446"/>
              <a:gd name="connsiteX0" fmla="*/ 0 w 1922509"/>
              <a:gd name="connsiteY0" fmla="*/ 975548 h 2022446"/>
              <a:gd name="connsiteX1" fmla="*/ 467626 w 1922509"/>
              <a:gd name="connsiteY1" fmla="*/ 1624087 h 2022446"/>
              <a:gd name="connsiteX2" fmla="*/ 1036664 w 1922509"/>
              <a:gd name="connsiteY2" fmla="*/ 2018029 h 2022446"/>
              <a:gd name="connsiteX3" fmla="*/ 1780790 w 1922509"/>
              <a:gd name="connsiteY3" fmla="*/ 1580316 h 2022446"/>
              <a:gd name="connsiteX4" fmla="*/ 1824562 w 1922509"/>
              <a:gd name="connsiteY4" fmla="*/ 875597 h 2022446"/>
              <a:gd name="connsiteX5" fmla="*/ 1863957 w 1922509"/>
              <a:gd name="connsiteY5" fmla="*/ 827448 h 2022446"/>
              <a:gd name="connsiteX6" fmla="*/ 1754527 w 1922509"/>
              <a:gd name="connsiteY6" fmla="*/ 315323 h 2022446"/>
              <a:gd name="connsiteX7" fmla="*/ 1308051 w 1922509"/>
              <a:gd name="connsiteY7" fmla="*/ 30809 h 2022446"/>
              <a:gd name="connsiteX8" fmla="*/ 1150471 w 1922509"/>
              <a:gd name="connsiteY8" fmla="*/ 8924 h 2022446"/>
              <a:gd name="connsiteX9" fmla="*/ 1032287 w 1922509"/>
              <a:gd name="connsiteY9" fmla="*/ 245289 h 2022446"/>
              <a:gd name="connsiteX10" fmla="*/ 1198621 w 1922509"/>
              <a:gd name="connsiteY10" fmla="*/ 748660 h 2022446"/>
              <a:gd name="connsiteX11" fmla="*/ 1347446 w 1922509"/>
              <a:gd name="connsiteY11" fmla="*/ 941254 h 2022446"/>
              <a:gd name="connsiteX12" fmla="*/ 1623210 w 1922509"/>
              <a:gd name="connsiteY12" fmla="*/ 993779 h 2022446"/>
              <a:gd name="connsiteX13" fmla="*/ 1294919 w 1922509"/>
              <a:gd name="connsiteY13" fmla="*/ 1584693 h 2022446"/>
              <a:gd name="connsiteX14" fmla="*/ 638338 w 1922509"/>
              <a:gd name="connsiteY14" fmla="*/ 753037 h 2022446"/>
              <a:gd name="connsiteX15" fmla="*/ 432179 w 1922509"/>
              <a:gd name="connsiteY15" fmla="*/ 541249 h 2022446"/>
              <a:gd name="connsiteX0" fmla="*/ 0 w 1922509"/>
              <a:gd name="connsiteY0" fmla="*/ 975548 h 2022446"/>
              <a:gd name="connsiteX1" fmla="*/ 467626 w 1922509"/>
              <a:gd name="connsiteY1" fmla="*/ 1624087 h 2022446"/>
              <a:gd name="connsiteX2" fmla="*/ 1036664 w 1922509"/>
              <a:gd name="connsiteY2" fmla="*/ 2018029 h 2022446"/>
              <a:gd name="connsiteX3" fmla="*/ 1780790 w 1922509"/>
              <a:gd name="connsiteY3" fmla="*/ 1580316 h 2022446"/>
              <a:gd name="connsiteX4" fmla="*/ 1824562 w 1922509"/>
              <a:gd name="connsiteY4" fmla="*/ 875597 h 2022446"/>
              <a:gd name="connsiteX5" fmla="*/ 1863957 w 1922509"/>
              <a:gd name="connsiteY5" fmla="*/ 827448 h 2022446"/>
              <a:gd name="connsiteX6" fmla="*/ 1754527 w 1922509"/>
              <a:gd name="connsiteY6" fmla="*/ 315323 h 2022446"/>
              <a:gd name="connsiteX7" fmla="*/ 1308051 w 1922509"/>
              <a:gd name="connsiteY7" fmla="*/ 30809 h 2022446"/>
              <a:gd name="connsiteX8" fmla="*/ 1150471 w 1922509"/>
              <a:gd name="connsiteY8" fmla="*/ 8924 h 2022446"/>
              <a:gd name="connsiteX9" fmla="*/ 1032287 w 1922509"/>
              <a:gd name="connsiteY9" fmla="*/ 245289 h 2022446"/>
              <a:gd name="connsiteX10" fmla="*/ 1198621 w 1922509"/>
              <a:gd name="connsiteY10" fmla="*/ 748660 h 2022446"/>
              <a:gd name="connsiteX11" fmla="*/ 1347446 w 1922509"/>
              <a:gd name="connsiteY11" fmla="*/ 941254 h 2022446"/>
              <a:gd name="connsiteX12" fmla="*/ 1623210 w 1922509"/>
              <a:gd name="connsiteY12" fmla="*/ 993779 h 2022446"/>
              <a:gd name="connsiteX13" fmla="*/ 1294919 w 1922509"/>
              <a:gd name="connsiteY13" fmla="*/ 1584693 h 2022446"/>
              <a:gd name="connsiteX14" fmla="*/ 638338 w 1922509"/>
              <a:gd name="connsiteY14" fmla="*/ 753037 h 2022446"/>
              <a:gd name="connsiteX15" fmla="*/ 432179 w 1922509"/>
              <a:gd name="connsiteY15" fmla="*/ 541249 h 2022446"/>
              <a:gd name="connsiteX0" fmla="*/ 0 w 1922509"/>
              <a:gd name="connsiteY0" fmla="*/ 975548 h 2022446"/>
              <a:gd name="connsiteX1" fmla="*/ 467626 w 1922509"/>
              <a:gd name="connsiteY1" fmla="*/ 1624087 h 2022446"/>
              <a:gd name="connsiteX2" fmla="*/ 1036664 w 1922509"/>
              <a:gd name="connsiteY2" fmla="*/ 2018029 h 2022446"/>
              <a:gd name="connsiteX3" fmla="*/ 1780790 w 1922509"/>
              <a:gd name="connsiteY3" fmla="*/ 1580316 h 2022446"/>
              <a:gd name="connsiteX4" fmla="*/ 1824562 w 1922509"/>
              <a:gd name="connsiteY4" fmla="*/ 875597 h 2022446"/>
              <a:gd name="connsiteX5" fmla="*/ 1863957 w 1922509"/>
              <a:gd name="connsiteY5" fmla="*/ 827448 h 2022446"/>
              <a:gd name="connsiteX6" fmla="*/ 1754527 w 1922509"/>
              <a:gd name="connsiteY6" fmla="*/ 315323 h 2022446"/>
              <a:gd name="connsiteX7" fmla="*/ 1308051 w 1922509"/>
              <a:gd name="connsiteY7" fmla="*/ 30809 h 2022446"/>
              <a:gd name="connsiteX8" fmla="*/ 1150471 w 1922509"/>
              <a:gd name="connsiteY8" fmla="*/ 8924 h 2022446"/>
              <a:gd name="connsiteX9" fmla="*/ 1032287 w 1922509"/>
              <a:gd name="connsiteY9" fmla="*/ 245289 h 2022446"/>
              <a:gd name="connsiteX10" fmla="*/ 1198621 w 1922509"/>
              <a:gd name="connsiteY10" fmla="*/ 748660 h 2022446"/>
              <a:gd name="connsiteX11" fmla="*/ 1347446 w 1922509"/>
              <a:gd name="connsiteY11" fmla="*/ 941254 h 2022446"/>
              <a:gd name="connsiteX12" fmla="*/ 1623210 w 1922509"/>
              <a:gd name="connsiteY12" fmla="*/ 993779 h 2022446"/>
              <a:gd name="connsiteX13" fmla="*/ 1294919 w 1922509"/>
              <a:gd name="connsiteY13" fmla="*/ 1584693 h 2022446"/>
              <a:gd name="connsiteX14" fmla="*/ 638338 w 1922509"/>
              <a:gd name="connsiteY14" fmla="*/ 753037 h 2022446"/>
              <a:gd name="connsiteX15" fmla="*/ 432179 w 1922509"/>
              <a:gd name="connsiteY15" fmla="*/ 541249 h 2022446"/>
              <a:gd name="connsiteX0" fmla="*/ 0 w 1922509"/>
              <a:gd name="connsiteY0" fmla="*/ 975548 h 2022446"/>
              <a:gd name="connsiteX1" fmla="*/ 467626 w 1922509"/>
              <a:gd name="connsiteY1" fmla="*/ 1624087 h 2022446"/>
              <a:gd name="connsiteX2" fmla="*/ 1036664 w 1922509"/>
              <a:gd name="connsiteY2" fmla="*/ 2018029 h 2022446"/>
              <a:gd name="connsiteX3" fmla="*/ 1780790 w 1922509"/>
              <a:gd name="connsiteY3" fmla="*/ 1580316 h 2022446"/>
              <a:gd name="connsiteX4" fmla="*/ 1824562 w 1922509"/>
              <a:gd name="connsiteY4" fmla="*/ 875597 h 2022446"/>
              <a:gd name="connsiteX5" fmla="*/ 1863957 w 1922509"/>
              <a:gd name="connsiteY5" fmla="*/ 827448 h 2022446"/>
              <a:gd name="connsiteX6" fmla="*/ 1754527 w 1922509"/>
              <a:gd name="connsiteY6" fmla="*/ 315323 h 2022446"/>
              <a:gd name="connsiteX7" fmla="*/ 1308051 w 1922509"/>
              <a:gd name="connsiteY7" fmla="*/ 30809 h 2022446"/>
              <a:gd name="connsiteX8" fmla="*/ 1150471 w 1922509"/>
              <a:gd name="connsiteY8" fmla="*/ 8924 h 2022446"/>
              <a:gd name="connsiteX9" fmla="*/ 1032287 w 1922509"/>
              <a:gd name="connsiteY9" fmla="*/ 245289 h 2022446"/>
              <a:gd name="connsiteX10" fmla="*/ 1198621 w 1922509"/>
              <a:gd name="connsiteY10" fmla="*/ 748660 h 2022446"/>
              <a:gd name="connsiteX11" fmla="*/ 1347446 w 1922509"/>
              <a:gd name="connsiteY11" fmla="*/ 941254 h 2022446"/>
              <a:gd name="connsiteX12" fmla="*/ 1623210 w 1922509"/>
              <a:gd name="connsiteY12" fmla="*/ 993779 h 2022446"/>
              <a:gd name="connsiteX13" fmla="*/ 1294919 w 1922509"/>
              <a:gd name="connsiteY13" fmla="*/ 1584693 h 2022446"/>
              <a:gd name="connsiteX14" fmla="*/ 968949 w 1922509"/>
              <a:gd name="connsiteY14" fmla="*/ 1409884 h 2022446"/>
              <a:gd name="connsiteX15" fmla="*/ 432179 w 1922509"/>
              <a:gd name="connsiteY15" fmla="*/ 541249 h 2022446"/>
              <a:gd name="connsiteX0" fmla="*/ 0 w 1922509"/>
              <a:gd name="connsiteY0" fmla="*/ 975548 h 2022446"/>
              <a:gd name="connsiteX1" fmla="*/ 467626 w 1922509"/>
              <a:gd name="connsiteY1" fmla="*/ 1624087 h 2022446"/>
              <a:gd name="connsiteX2" fmla="*/ 1036664 w 1922509"/>
              <a:gd name="connsiteY2" fmla="*/ 2018029 h 2022446"/>
              <a:gd name="connsiteX3" fmla="*/ 1780790 w 1922509"/>
              <a:gd name="connsiteY3" fmla="*/ 1580316 h 2022446"/>
              <a:gd name="connsiteX4" fmla="*/ 1824562 w 1922509"/>
              <a:gd name="connsiteY4" fmla="*/ 875597 h 2022446"/>
              <a:gd name="connsiteX5" fmla="*/ 1863957 w 1922509"/>
              <a:gd name="connsiteY5" fmla="*/ 827448 h 2022446"/>
              <a:gd name="connsiteX6" fmla="*/ 1754527 w 1922509"/>
              <a:gd name="connsiteY6" fmla="*/ 315323 h 2022446"/>
              <a:gd name="connsiteX7" fmla="*/ 1308051 w 1922509"/>
              <a:gd name="connsiteY7" fmla="*/ 30809 h 2022446"/>
              <a:gd name="connsiteX8" fmla="*/ 1150471 w 1922509"/>
              <a:gd name="connsiteY8" fmla="*/ 8924 h 2022446"/>
              <a:gd name="connsiteX9" fmla="*/ 1032287 w 1922509"/>
              <a:gd name="connsiteY9" fmla="*/ 245289 h 2022446"/>
              <a:gd name="connsiteX10" fmla="*/ 1198621 w 1922509"/>
              <a:gd name="connsiteY10" fmla="*/ 748660 h 2022446"/>
              <a:gd name="connsiteX11" fmla="*/ 1347446 w 1922509"/>
              <a:gd name="connsiteY11" fmla="*/ 941254 h 2022446"/>
              <a:gd name="connsiteX12" fmla="*/ 1623210 w 1922509"/>
              <a:gd name="connsiteY12" fmla="*/ 993779 h 2022446"/>
              <a:gd name="connsiteX13" fmla="*/ 1294919 w 1922509"/>
              <a:gd name="connsiteY13" fmla="*/ 1584693 h 2022446"/>
              <a:gd name="connsiteX14" fmla="*/ 968949 w 1922509"/>
              <a:gd name="connsiteY14" fmla="*/ 1409884 h 2022446"/>
              <a:gd name="connsiteX15" fmla="*/ 432179 w 1922509"/>
              <a:gd name="connsiteY15" fmla="*/ 541249 h 2022446"/>
              <a:gd name="connsiteX0" fmla="*/ 0 w 1922509"/>
              <a:gd name="connsiteY0" fmla="*/ 975548 h 2022446"/>
              <a:gd name="connsiteX1" fmla="*/ 467626 w 1922509"/>
              <a:gd name="connsiteY1" fmla="*/ 1624087 h 2022446"/>
              <a:gd name="connsiteX2" fmla="*/ 1036664 w 1922509"/>
              <a:gd name="connsiteY2" fmla="*/ 2018029 h 2022446"/>
              <a:gd name="connsiteX3" fmla="*/ 1780790 w 1922509"/>
              <a:gd name="connsiteY3" fmla="*/ 1580316 h 2022446"/>
              <a:gd name="connsiteX4" fmla="*/ 1824562 w 1922509"/>
              <a:gd name="connsiteY4" fmla="*/ 875597 h 2022446"/>
              <a:gd name="connsiteX5" fmla="*/ 1863957 w 1922509"/>
              <a:gd name="connsiteY5" fmla="*/ 827448 h 2022446"/>
              <a:gd name="connsiteX6" fmla="*/ 1754527 w 1922509"/>
              <a:gd name="connsiteY6" fmla="*/ 315323 h 2022446"/>
              <a:gd name="connsiteX7" fmla="*/ 1308051 w 1922509"/>
              <a:gd name="connsiteY7" fmla="*/ 30809 h 2022446"/>
              <a:gd name="connsiteX8" fmla="*/ 1150471 w 1922509"/>
              <a:gd name="connsiteY8" fmla="*/ 8924 h 2022446"/>
              <a:gd name="connsiteX9" fmla="*/ 1032287 w 1922509"/>
              <a:gd name="connsiteY9" fmla="*/ 245289 h 2022446"/>
              <a:gd name="connsiteX10" fmla="*/ 1198621 w 1922509"/>
              <a:gd name="connsiteY10" fmla="*/ 748660 h 2022446"/>
              <a:gd name="connsiteX11" fmla="*/ 1347446 w 1922509"/>
              <a:gd name="connsiteY11" fmla="*/ 941254 h 2022446"/>
              <a:gd name="connsiteX12" fmla="*/ 1623210 w 1922509"/>
              <a:gd name="connsiteY12" fmla="*/ 993779 h 2022446"/>
              <a:gd name="connsiteX13" fmla="*/ 1294919 w 1922509"/>
              <a:gd name="connsiteY13" fmla="*/ 1584693 h 2022446"/>
              <a:gd name="connsiteX14" fmla="*/ 968949 w 1922509"/>
              <a:gd name="connsiteY14" fmla="*/ 1409884 h 2022446"/>
              <a:gd name="connsiteX15" fmla="*/ 432179 w 1922509"/>
              <a:gd name="connsiteY15" fmla="*/ 541249 h 2022446"/>
              <a:gd name="connsiteX0" fmla="*/ 0 w 1922509"/>
              <a:gd name="connsiteY0" fmla="*/ 975548 h 2022446"/>
              <a:gd name="connsiteX1" fmla="*/ 467626 w 1922509"/>
              <a:gd name="connsiteY1" fmla="*/ 1624087 h 2022446"/>
              <a:gd name="connsiteX2" fmla="*/ 1036664 w 1922509"/>
              <a:gd name="connsiteY2" fmla="*/ 2018029 h 2022446"/>
              <a:gd name="connsiteX3" fmla="*/ 1780790 w 1922509"/>
              <a:gd name="connsiteY3" fmla="*/ 1580316 h 2022446"/>
              <a:gd name="connsiteX4" fmla="*/ 1824562 w 1922509"/>
              <a:gd name="connsiteY4" fmla="*/ 875597 h 2022446"/>
              <a:gd name="connsiteX5" fmla="*/ 1863957 w 1922509"/>
              <a:gd name="connsiteY5" fmla="*/ 827448 h 2022446"/>
              <a:gd name="connsiteX6" fmla="*/ 1754527 w 1922509"/>
              <a:gd name="connsiteY6" fmla="*/ 315323 h 2022446"/>
              <a:gd name="connsiteX7" fmla="*/ 1308051 w 1922509"/>
              <a:gd name="connsiteY7" fmla="*/ 30809 h 2022446"/>
              <a:gd name="connsiteX8" fmla="*/ 1150471 w 1922509"/>
              <a:gd name="connsiteY8" fmla="*/ 8924 h 2022446"/>
              <a:gd name="connsiteX9" fmla="*/ 1032287 w 1922509"/>
              <a:gd name="connsiteY9" fmla="*/ 245289 h 2022446"/>
              <a:gd name="connsiteX10" fmla="*/ 1198621 w 1922509"/>
              <a:gd name="connsiteY10" fmla="*/ 748660 h 2022446"/>
              <a:gd name="connsiteX11" fmla="*/ 1347446 w 1922509"/>
              <a:gd name="connsiteY11" fmla="*/ 941254 h 2022446"/>
              <a:gd name="connsiteX12" fmla="*/ 1623210 w 1922509"/>
              <a:gd name="connsiteY12" fmla="*/ 993779 h 2022446"/>
              <a:gd name="connsiteX13" fmla="*/ 1294919 w 1922509"/>
              <a:gd name="connsiteY13" fmla="*/ 1584693 h 2022446"/>
              <a:gd name="connsiteX14" fmla="*/ 968949 w 1922509"/>
              <a:gd name="connsiteY14" fmla="*/ 1409884 h 2022446"/>
              <a:gd name="connsiteX15" fmla="*/ 432179 w 1922509"/>
              <a:gd name="connsiteY15" fmla="*/ 541249 h 2022446"/>
              <a:gd name="connsiteX0" fmla="*/ 0 w 1922509"/>
              <a:gd name="connsiteY0" fmla="*/ 975548 h 2022446"/>
              <a:gd name="connsiteX1" fmla="*/ 467626 w 1922509"/>
              <a:gd name="connsiteY1" fmla="*/ 1624087 h 2022446"/>
              <a:gd name="connsiteX2" fmla="*/ 1036664 w 1922509"/>
              <a:gd name="connsiteY2" fmla="*/ 2018029 h 2022446"/>
              <a:gd name="connsiteX3" fmla="*/ 1780790 w 1922509"/>
              <a:gd name="connsiteY3" fmla="*/ 1580316 h 2022446"/>
              <a:gd name="connsiteX4" fmla="*/ 1824562 w 1922509"/>
              <a:gd name="connsiteY4" fmla="*/ 875597 h 2022446"/>
              <a:gd name="connsiteX5" fmla="*/ 1863957 w 1922509"/>
              <a:gd name="connsiteY5" fmla="*/ 827448 h 2022446"/>
              <a:gd name="connsiteX6" fmla="*/ 1754527 w 1922509"/>
              <a:gd name="connsiteY6" fmla="*/ 315323 h 2022446"/>
              <a:gd name="connsiteX7" fmla="*/ 1308051 w 1922509"/>
              <a:gd name="connsiteY7" fmla="*/ 30809 h 2022446"/>
              <a:gd name="connsiteX8" fmla="*/ 1150471 w 1922509"/>
              <a:gd name="connsiteY8" fmla="*/ 8924 h 2022446"/>
              <a:gd name="connsiteX9" fmla="*/ 1032287 w 1922509"/>
              <a:gd name="connsiteY9" fmla="*/ 245289 h 2022446"/>
              <a:gd name="connsiteX10" fmla="*/ 1198621 w 1922509"/>
              <a:gd name="connsiteY10" fmla="*/ 748660 h 2022446"/>
              <a:gd name="connsiteX11" fmla="*/ 1347446 w 1922509"/>
              <a:gd name="connsiteY11" fmla="*/ 941254 h 2022446"/>
              <a:gd name="connsiteX12" fmla="*/ 1623210 w 1922509"/>
              <a:gd name="connsiteY12" fmla="*/ 993779 h 2022446"/>
              <a:gd name="connsiteX13" fmla="*/ 1294919 w 1922509"/>
              <a:gd name="connsiteY13" fmla="*/ 1584693 h 2022446"/>
              <a:gd name="connsiteX14" fmla="*/ 968949 w 1922509"/>
              <a:gd name="connsiteY14" fmla="*/ 1409884 h 2022446"/>
              <a:gd name="connsiteX15" fmla="*/ 432179 w 1922509"/>
              <a:gd name="connsiteY15" fmla="*/ 541249 h 2022446"/>
              <a:gd name="connsiteX0" fmla="*/ 0 w 1922509"/>
              <a:gd name="connsiteY0" fmla="*/ 975548 h 2022446"/>
              <a:gd name="connsiteX1" fmla="*/ 467626 w 1922509"/>
              <a:gd name="connsiteY1" fmla="*/ 1624087 h 2022446"/>
              <a:gd name="connsiteX2" fmla="*/ 1036664 w 1922509"/>
              <a:gd name="connsiteY2" fmla="*/ 2018029 h 2022446"/>
              <a:gd name="connsiteX3" fmla="*/ 1780790 w 1922509"/>
              <a:gd name="connsiteY3" fmla="*/ 1580316 h 2022446"/>
              <a:gd name="connsiteX4" fmla="*/ 1824562 w 1922509"/>
              <a:gd name="connsiteY4" fmla="*/ 875597 h 2022446"/>
              <a:gd name="connsiteX5" fmla="*/ 1863957 w 1922509"/>
              <a:gd name="connsiteY5" fmla="*/ 827448 h 2022446"/>
              <a:gd name="connsiteX6" fmla="*/ 1754527 w 1922509"/>
              <a:gd name="connsiteY6" fmla="*/ 315323 h 2022446"/>
              <a:gd name="connsiteX7" fmla="*/ 1308051 w 1922509"/>
              <a:gd name="connsiteY7" fmla="*/ 30809 h 2022446"/>
              <a:gd name="connsiteX8" fmla="*/ 1150471 w 1922509"/>
              <a:gd name="connsiteY8" fmla="*/ 8924 h 2022446"/>
              <a:gd name="connsiteX9" fmla="*/ 1032287 w 1922509"/>
              <a:gd name="connsiteY9" fmla="*/ 245289 h 2022446"/>
              <a:gd name="connsiteX10" fmla="*/ 1198621 w 1922509"/>
              <a:gd name="connsiteY10" fmla="*/ 748660 h 2022446"/>
              <a:gd name="connsiteX11" fmla="*/ 1347446 w 1922509"/>
              <a:gd name="connsiteY11" fmla="*/ 941254 h 2022446"/>
              <a:gd name="connsiteX12" fmla="*/ 1623210 w 1922509"/>
              <a:gd name="connsiteY12" fmla="*/ 993779 h 2022446"/>
              <a:gd name="connsiteX13" fmla="*/ 1294919 w 1922509"/>
              <a:gd name="connsiteY13" fmla="*/ 1584693 h 2022446"/>
              <a:gd name="connsiteX14" fmla="*/ 926209 w 1922509"/>
              <a:gd name="connsiteY14" fmla="*/ 1324807 h 2022446"/>
              <a:gd name="connsiteX15" fmla="*/ 432179 w 1922509"/>
              <a:gd name="connsiteY15" fmla="*/ 541249 h 2022446"/>
              <a:gd name="connsiteX0" fmla="*/ 0 w 1922509"/>
              <a:gd name="connsiteY0" fmla="*/ 975548 h 2022446"/>
              <a:gd name="connsiteX1" fmla="*/ 467626 w 1922509"/>
              <a:gd name="connsiteY1" fmla="*/ 1624087 h 2022446"/>
              <a:gd name="connsiteX2" fmla="*/ 1036664 w 1922509"/>
              <a:gd name="connsiteY2" fmla="*/ 2018029 h 2022446"/>
              <a:gd name="connsiteX3" fmla="*/ 1780790 w 1922509"/>
              <a:gd name="connsiteY3" fmla="*/ 1580316 h 2022446"/>
              <a:gd name="connsiteX4" fmla="*/ 1824562 w 1922509"/>
              <a:gd name="connsiteY4" fmla="*/ 875597 h 2022446"/>
              <a:gd name="connsiteX5" fmla="*/ 1863957 w 1922509"/>
              <a:gd name="connsiteY5" fmla="*/ 827448 h 2022446"/>
              <a:gd name="connsiteX6" fmla="*/ 1754527 w 1922509"/>
              <a:gd name="connsiteY6" fmla="*/ 315323 h 2022446"/>
              <a:gd name="connsiteX7" fmla="*/ 1308051 w 1922509"/>
              <a:gd name="connsiteY7" fmla="*/ 30809 h 2022446"/>
              <a:gd name="connsiteX8" fmla="*/ 1150471 w 1922509"/>
              <a:gd name="connsiteY8" fmla="*/ 8924 h 2022446"/>
              <a:gd name="connsiteX9" fmla="*/ 1032287 w 1922509"/>
              <a:gd name="connsiteY9" fmla="*/ 245289 h 2022446"/>
              <a:gd name="connsiteX10" fmla="*/ 1198621 w 1922509"/>
              <a:gd name="connsiteY10" fmla="*/ 748660 h 2022446"/>
              <a:gd name="connsiteX11" fmla="*/ 1347446 w 1922509"/>
              <a:gd name="connsiteY11" fmla="*/ 941254 h 2022446"/>
              <a:gd name="connsiteX12" fmla="*/ 1623210 w 1922509"/>
              <a:gd name="connsiteY12" fmla="*/ 993779 h 2022446"/>
              <a:gd name="connsiteX13" fmla="*/ 1294919 w 1922509"/>
              <a:gd name="connsiteY13" fmla="*/ 1584693 h 2022446"/>
              <a:gd name="connsiteX14" fmla="*/ 926209 w 1922509"/>
              <a:gd name="connsiteY14" fmla="*/ 1324807 h 2022446"/>
              <a:gd name="connsiteX0" fmla="*/ 0 w 1454883"/>
              <a:gd name="connsiteY0" fmla="*/ 1624087 h 2022446"/>
              <a:gd name="connsiteX1" fmla="*/ 569038 w 1454883"/>
              <a:gd name="connsiteY1" fmla="*/ 2018029 h 2022446"/>
              <a:gd name="connsiteX2" fmla="*/ 1313164 w 1454883"/>
              <a:gd name="connsiteY2" fmla="*/ 1580316 h 2022446"/>
              <a:gd name="connsiteX3" fmla="*/ 1356936 w 1454883"/>
              <a:gd name="connsiteY3" fmla="*/ 875597 h 2022446"/>
              <a:gd name="connsiteX4" fmla="*/ 1396331 w 1454883"/>
              <a:gd name="connsiteY4" fmla="*/ 827448 h 2022446"/>
              <a:gd name="connsiteX5" fmla="*/ 1286901 w 1454883"/>
              <a:gd name="connsiteY5" fmla="*/ 315323 h 2022446"/>
              <a:gd name="connsiteX6" fmla="*/ 840425 w 1454883"/>
              <a:gd name="connsiteY6" fmla="*/ 30809 h 2022446"/>
              <a:gd name="connsiteX7" fmla="*/ 682845 w 1454883"/>
              <a:gd name="connsiteY7" fmla="*/ 8924 h 2022446"/>
              <a:gd name="connsiteX8" fmla="*/ 564661 w 1454883"/>
              <a:gd name="connsiteY8" fmla="*/ 245289 h 2022446"/>
              <a:gd name="connsiteX9" fmla="*/ 730995 w 1454883"/>
              <a:gd name="connsiteY9" fmla="*/ 748660 h 2022446"/>
              <a:gd name="connsiteX10" fmla="*/ 879820 w 1454883"/>
              <a:gd name="connsiteY10" fmla="*/ 941254 h 2022446"/>
              <a:gd name="connsiteX11" fmla="*/ 1155584 w 1454883"/>
              <a:gd name="connsiteY11" fmla="*/ 993779 h 2022446"/>
              <a:gd name="connsiteX12" fmla="*/ 827293 w 1454883"/>
              <a:gd name="connsiteY12" fmla="*/ 1584693 h 2022446"/>
              <a:gd name="connsiteX13" fmla="*/ 458583 w 1454883"/>
              <a:gd name="connsiteY13" fmla="*/ 1324807 h 2022446"/>
              <a:gd name="connsiteX0" fmla="*/ 0 w 1454883"/>
              <a:gd name="connsiteY0" fmla="*/ 1624087 h 2022446"/>
              <a:gd name="connsiteX1" fmla="*/ 569038 w 1454883"/>
              <a:gd name="connsiteY1" fmla="*/ 2018029 h 2022446"/>
              <a:gd name="connsiteX2" fmla="*/ 1313164 w 1454883"/>
              <a:gd name="connsiteY2" fmla="*/ 1580316 h 2022446"/>
              <a:gd name="connsiteX3" fmla="*/ 1356936 w 1454883"/>
              <a:gd name="connsiteY3" fmla="*/ 875597 h 2022446"/>
              <a:gd name="connsiteX4" fmla="*/ 1396331 w 1454883"/>
              <a:gd name="connsiteY4" fmla="*/ 827448 h 2022446"/>
              <a:gd name="connsiteX5" fmla="*/ 1286901 w 1454883"/>
              <a:gd name="connsiteY5" fmla="*/ 315323 h 2022446"/>
              <a:gd name="connsiteX6" fmla="*/ 840425 w 1454883"/>
              <a:gd name="connsiteY6" fmla="*/ 30809 h 2022446"/>
              <a:gd name="connsiteX7" fmla="*/ 682845 w 1454883"/>
              <a:gd name="connsiteY7" fmla="*/ 8924 h 2022446"/>
              <a:gd name="connsiteX8" fmla="*/ 564661 w 1454883"/>
              <a:gd name="connsiteY8" fmla="*/ 245289 h 2022446"/>
              <a:gd name="connsiteX9" fmla="*/ 730995 w 1454883"/>
              <a:gd name="connsiteY9" fmla="*/ 748660 h 2022446"/>
              <a:gd name="connsiteX10" fmla="*/ 879820 w 1454883"/>
              <a:gd name="connsiteY10" fmla="*/ 941254 h 2022446"/>
              <a:gd name="connsiteX11" fmla="*/ 1155584 w 1454883"/>
              <a:gd name="connsiteY11" fmla="*/ 993779 h 2022446"/>
              <a:gd name="connsiteX12" fmla="*/ 827293 w 1454883"/>
              <a:gd name="connsiteY12" fmla="*/ 1584693 h 2022446"/>
              <a:gd name="connsiteX13" fmla="*/ 418486 w 1454883"/>
              <a:gd name="connsiteY13" fmla="*/ 1313613 h 2022446"/>
              <a:gd name="connsiteX0" fmla="*/ 0 w 1454883"/>
              <a:gd name="connsiteY0" fmla="*/ 1624087 h 2022446"/>
              <a:gd name="connsiteX1" fmla="*/ 569038 w 1454883"/>
              <a:gd name="connsiteY1" fmla="*/ 2018029 h 2022446"/>
              <a:gd name="connsiteX2" fmla="*/ 1313164 w 1454883"/>
              <a:gd name="connsiteY2" fmla="*/ 1580316 h 2022446"/>
              <a:gd name="connsiteX3" fmla="*/ 1356936 w 1454883"/>
              <a:gd name="connsiteY3" fmla="*/ 875597 h 2022446"/>
              <a:gd name="connsiteX4" fmla="*/ 1396331 w 1454883"/>
              <a:gd name="connsiteY4" fmla="*/ 827448 h 2022446"/>
              <a:gd name="connsiteX5" fmla="*/ 1286901 w 1454883"/>
              <a:gd name="connsiteY5" fmla="*/ 315323 h 2022446"/>
              <a:gd name="connsiteX6" fmla="*/ 840425 w 1454883"/>
              <a:gd name="connsiteY6" fmla="*/ 30809 h 2022446"/>
              <a:gd name="connsiteX7" fmla="*/ 682845 w 1454883"/>
              <a:gd name="connsiteY7" fmla="*/ 8924 h 2022446"/>
              <a:gd name="connsiteX8" fmla="*/ 564661 w 1454883"/>
              <a:gd name="connsiteY8" fmla="*/ 245289 h 2022446"/>
              <a:gd name="connsiteX9" fmla="*/ 730995 w 1454883"/>
              <a:gd name="connsiteY9" fmla="*/ 748660 h 2022446"/>
              <a:gd name="connsiteX10" fmla="*/ 879820 w 1454883"/>
              <a:gd name="connsiteY10" fmla="*/ 941254 h 2022446"/>
              <a:gd name="connsiteX11" fmla="*/ 1155584 w 1454883"/>
              <a:gd name="connsiteY11" fmla="*/ 993779 h 2022446"/>
              <a:gd name="connsiteX12" fmla="*/ 827293 w 1454883"/>
              <a:gd name="connsiteY12" fmla="*/ 1584693 h 2022446"/>
              <a:gd name="connsiteX13" fmla="*/ 403465 w 1454883"/>
              <a:gd name="connsiteY13" fmla="*/ 1317397 h 202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54883" h="2022446">
                <a:moveTo>
                  <a:pt x="0" y="1624087"/>
                </a:moveTo>
                <a:cubicBezTo>
                  <a:pt x="131088" y="1879509"/>
                  <a:pt x="306405" y="1987389"/>
                  <a:pt x="569038" y="2018029"/>
                </a:cubicBezTo>
                <a:cubicBezTo>
                  <a:pt x="831671" y="2048669"/>
                  <a:pt x="1124944" y="1921732"/>
                  <a:pt x="1313164" y="1580316"/>
                </a:cubicBezTo>
                <a:cubicBezTo>
                  <a:pt x="1440103" y="1352705"/>
                  <a:pt x="1409462" y="1072568"/>
                  <a:pt x="1356936" y="875597"/>
                </a:cubicBezTo>
                <a:cubicBezTo>
                  <a:pt x="1370068" y="862465"/>
                  <a:pt x="1383199" y="844957"/>
                  <a:pt x="1396331" y="827448"/>
                </a:cubicBezTo>
                <a:cubicBezTo>
                  <a:pt x="1505761" y="656740"/>
                  <a:pt x="1457612" y="424752"/>
                  <a:pt x="1286901" y="315323"/>
                </a:cubicBezTo>
                <a:lnTo>
                  <a:pt x="840425" y="30809"/>
                </a:lnTo>
                <a:cubicBezTo>
                  <a:pt x="796653" y="169"/>
                  <a:pt x="735372" y="-8585"/>
                  <a:pt x="682845" y="8924"/>
                </a:cubicBezTo>
                <a:cubicBezTo>
                  <a:pt x="586547" y="39564"/>
                  <a:pt x="534020" y="144615"/>
                  <a:pt x="564661" y="245289"/>
                </a:cubicBezTo>
                <a:lnTo>
                  <a:pt x="730995" y="748660"/>
                </a:lnTo>
                <a:cubicBezTo>
                  <a:pt x="757258" y="827448"/>
                  <a:pt x="809784" y="893105"/>
                  <a:pt x="879820" y="941254"/>
                </a:cubicBezTo>
                <a:cubicBezTo>
                  <a:pt x="967364" y="998156"/>
                  <a:pt x="1063663" y="1011288"/>
                  <a:pt x="1155584" y="993779"/>
                </a:cubicBezTo>
                <a:cubicBezTo>
                  <a:pt x="1151207" y="1212636"/>
                  <a:pt x="952646" y="1530757"/>
                  <a:pt x="827293" y="1584693"/>
                </a:cubicBezTo>
                <a:cubicBezTo>
                  <a:pt x="701940" y="1638629"/>
                  <a:pt x="508504" y="1527695"/>
                  <a:pt x="403465" y="1317397"/>
                </a:cubicBezTo>
              </a:path>
            </a:pathLst>
          </a:custGeom>
          <a:solidFill>
            <a:srgbClr val="FFD442"/>
          </a:solidFill>
          <a:ln w="3492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985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383848-95CD-7844-85E4-208D75654EB1}"/>
              </a:ext>
            </a:extLst>
          </p:cNvPr>
          <p:cNvSpPr txBox="1"/>
          <p:nvPr/>
        </p:nvSpPr>
        <p:spPr>
          <a:xfrm>
            <a:off x="3175542" y="4824577"/>
            <a:ext cx="5110373" cy="1598765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1000" b="1" dirty="0" err="1">
                <a:solidFill>
                  <a:srgbClr val="FFD442"/>
                </a:solidFill>
                <a:latin typeface="American Typewriter Semibold" panose="02090604020004020304" pitchFamily="18" charset="77"/>
                <a:ea typeface="Apple Color Emoji" pitchFamily="2" charset="0"/>
                <a:cs typeface="Bierstadt" panose="020F0502020204030204" pitchFamily="34" charset="0"/>
              </a:rPr>
              <a:t>Py</a:t>
            </a:r>
            <a:r>
              <a:rPr lang="en-US" sz="11000" b="1" dirty="0" err="1">
                <a:solidFill>
                  <a:srgbClr val="0F4C7C"/>
                </a:solidFill>
                <a:latin typeface="American Typewriter Semibold" panose="02090604020004020304" pitchFamily="18" charset="77"/>
                <a:ea typeface="Apple Color Emoji" pitchFamily="2" charset="0"/>
                <a:cs typeface="Bierstadt" panose="020F0502020204030204" pitchFamily="34" charset="0"/>
              </a:rPr>
              <a:t>NWB</a:t>
            </a:r>
            <a:endParaRPr lang="en-US" sz="11000" b="1" dirty="0">
              <a:solidFill>
                <a:srgbClr val="0F4C7C"/>
              </a:solidFill>
              <a:latin typeface="American Typewriter Semibold" panose="02090604020004020304" pitchFamily="18" charset="77"/>
              <a:ea typeface="Apple Color Emoji" pitchFamily="2" charset="0"/>
              <a:cs typeface="Bierstadt" panose="020F050202020403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BC45AE6-0E05-0A4F-ABDB-3226332895F7}"/>
              </a:ext>
            </a:extLst>
          </p:cNvPr>
          <p:cNvSpPr/>
          <p:nvPr/>
        </p:nvSpPr>
        <p:spPr>
          <a:xfrm rot="20447994">
            <a:off x="3519544" y="2449133"/>
            <a:ext cx="2951805" cy="2504957"/>
          </a:xfrm>
          <a:custGeom>
            <a:avLst/>
            <a:gdLst>
              <a:gd name="connsiteX0" fmla="*/ 3506554 w 3565106"/>
              <a:gd name="connsiteY0" fmla="*/ 827448 h 3262438"/>
              <a:gd name="connsiteX1" fmla="*/ 3397124 w 3565106"/>
              <a:gd name="connsiteY1" fmla="*/ 315323 h 3262438"/>
              <a:gd name="connsiteX2" fmla="*/ 2950648 w 3565106"/>
              <a:gd name="connsiteY2" fmla="*/ 30809 h 3262438"/>
              <a:gd name="connsiteX3" fmla="*/ 2793068 w 3565106"/>
              <a:gd name="connsiteY3" fmla="*/ 8924 h 3262438"/>
              <a:gd name="connsiteX4" fmla="*/ 2674884 w 3565106"/>
              <a:gd name="connsiteY4" fmla="*/ 245289 h 3262438"/>
              <a:gd name="connsiteX5" fmla="*/ 2841218 w 3565106"/>
              <a:gd name="connsiteY5" fmla="*/ 748660 h 3262438"/>
              <a:gd name="connsiteX6" fmla="*/ 2990043 w 3565106"/>
              <a:gd name="connsiteY6" fmla="*/ 941254 h 3262438"/>
              <a:gd name="connsiteX7" fmla="*/ 3265807 w 3565106"/>
              <a:gd name="connsiteY7" fmla="*/ 993779 h 3262438"/>
              <a:gd name="connsiteX8" fmla="*/ 2937516 w 3565106"/>
              <a:gd name="connsiteY8" fmla="*/ 1584693 h 3262438"/>
              <a:gd name="connsiteX9" fmla="*/ 2280935 w 3565106"/>
              <a:gd name="connsiteY9" fmla="*/ 753037 h 3262438"/>
              <a:gd name="connsiteX10" fmla="*/ 792682 w 3565106"/>
              <a:gd name="connsiteY10" fmla="*/ 840579 h 3262438"/>
              <a:gd name="connsiteX11" fmla="*/ 967771 w 3565106"/>
              <a:gd name="connsiteY11" fmla="*/ 1803550 h 3262438"/>
              <a:gd name="connsiteX12" fmla="*/ 1624353 w 3565106"/>
              <a:gd name="connsiteY12" fmla="*/ 2372577 h 3262438"/>
              <a:gd name="connsiteX13" fmla="*/ 1230404 w 3565106"/>
              <a:gd name="connsiteY13" fmla="*/ 2328806 h 3262438"/>
              <a:gd name="connsiteX14" fmla="*/ 446883 w 3565106"/>
              <a:gd name="connsiteY14" fmla="*/ 1755401 h 3262438"/>
              <a:gd name="connsiteX15" fmla="*/ 271794 w 3565106"/>
              <a:gd name="connsiteY15" fmla="*/ 2411972 h 3262438"/>
              <a:gd name="connsiteX16" fmla="*/ 665743 w 3565106"/>
              <a:gd name="connsiteY16" fmla="*/ 3024771 h 3262438"/>
              <a:gd name="connsiteX17" fmla="*/ 52933 w 3565106"/>
              <a:gd name="connsiteY17" fmla="*/ 3024771 h 3262438"/>
              <a:gd name="connsiteX18" fmla="*/ 22293 w 3565106"/>
              <a:gd name="connsiteY18" fmla="*/ 3103559 h 3262438"/>
              <a:gd name="connsiteX19" fmla="*/ 928376 w 3565106"/>
              <a:gd name="connsiteY19" fmla="*/ 3107936 h 3262438"/>
              <a:gd name="connsiteX20" fmla="*/ 578199 w 3565106"/>
              <a:gd name="connsiteY20" fmla="*/ 2320052 h 3262438"/>
              <a:gd name="connsiteX21" fmla="*/ 840832 w 3565106"/>
              <a:gd name="connsiteY21" fmla="*/ 2363823 h 3262438"/>
              <a:gd name="connsiteX22" fmla="*/ 1453641 w 3565106"/>
              <a:gd name="connsiteY22" fmla="*/ 3020394 h 3262438"/>
              <a:gd name="connsiteX23" fmla="*/ 2114600 w 3565106"/>
              <a:gd name="connsiteY23" fmla="*/ 2429480 h 3262438"/>
              <a:gd name="connsiteX24" fmla="*/ 1584958 w 3565106"/>
              <a:gd name="connsiteY24" fmla="*/ 1755401 h 3262438"/>
              <a:gd name="connsiteX25" fmla="*/ 1453641 w 3565106"/>
              <a:gd name="connsiteY25" fmla="*/ 1011288 h 3262438"/>
              <a:gd name="connsiteX26" fmla="*/ 2110223 w 3565106"/>
              <a:gd name="connsiteY26" fmla="*/ 1624087 h 3262438"/>
              <a:gd name="connsiteX27" fmla="*/ 2679261 w 3565106"/>
              <a:gd name="connsiteY27" fmla="*/ 2018029 h 3262438"/>
              <a:gd name="connsiteX28" fmla="*/ 3423387 w 3565106"/>
              <a:gd name="connsiteY28" fmla="*/ 1580316 h 3262438"/>
              <a:gd name="connsiteX29" fmla="*/ 3467159 w 3565106"/>
              <a:gd name="connsiteY29" fmla="*/ 875597 h 3262438"/>
              <a:gd name="connsiteX30" fmla="*/ 3506554 w 3565106"/>
              <a:gd name="connsiteY30" fmla="*/ 827448 h 326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565106" h="3262438">
                <a:moveTo>
                  <a:pt x="3506554" y="827448"/>
                </a:moveTo>
                <a:cubicBezTo>
                  <a:pt x="3615984" y="656740"/>
                  <a:pt x="3567835" y="424752"/>
                  <a:pt x="3397124" y="315323"/>
                </a:cubicBezTo>
                <a:lnTo>
                  <a:pt x="2950648" y="30809"/>
                </a:lnTo>
                <a:cubicBezTo>
                  <a:pt x="2906876" y="169"/>
                  <a:pt x="2845595" y="-8585"/>
                  <a:pt x="2793068" y="8924"/>
                </a:cubicBezTo>
                <a:cubicBezTo>
                  <a:pt x="2696770" y="39564"/>
                  <a:pt x="2644243" y="144615"/>
                  <a:pt x="2674884" y="245289"/>
                </a:cubicBezTo>
                <a:lnTo>
                  <a:pt x="2841218" y="748660"/>
                </a:lnTo>
                <a:cubicBezTo>
                  <a:pt x="2867481" y="827448"/>
                  <a:pt x="2920007" y="893105"/>
                  <a:pt x="2990043" y="941254"/>
                </a:cubicBezTo>
                <a:cubicBezTo>
                  <a:pt x="3077587" y="998156"/>
                  <a:pt x="3173886" y="1011288"/>
                  <a:pt x="3265807" y="993779"/>
                </a:cubicBezTo>
                <a:cubicBezTo>
                  <a:pt x="3261430" y="1212636"/>
                  <a:pt x="3191394" y="1484019"/>
                  <a:pt x="2937516" y="1584693"/>
                </a:cubicBezTo>
                <a:cubicBezTo>
                  <a:pt x="2569830" y="1729138"/>
                  <a:pt x="2552322" y="1313310"/>
                  <a:pt x="2280935" y="753037"/>
                </a:cubicBezTo>
                <a:cubicBezTo>
                  <a:pt x="2009547" y="192763"/>
                  <a:pt x="1002789" y="363472"/>
                  <a:pt x="792682" y="840579"/>
                </a:cubicBezTo>
                <a:cubicBezTo>
                  <a:pt x="565067" y="1357082"/>
                  <a:pt x="858341" y="1663481"/>
                  <a:pt x="967771" y="1803550"/>
                </a:cubicBezTo>
                <a:cubicBezTo>
                  <a:pt x="1077201" y="1943618"/>
                  <a:pt x="1523677" y="2219378"/>
                  <a:pt x="1624353" y="2372577"/>
                </a:cubicBezTo>
                <a:cubicBezTo>
                  <a:pt x="1725029" y="2525777"/>
                  <a:pt x="1532431" y="2801537"/>
                  <a:pt x="1230404" y="2328806"/>
                </a:cubicBezTo>
                <a:cubicBezTo>
                  <a:pt x="928376" y="1856075"/>
                  <a:pt x="683252" y="1676613"/>
                  <a:pt x="446883" y="1755401"/>
                </a:cubicBezTo>
                <a:cubicBezTo>
                  <a:pt x="210513" y="1834190"/>
                  <a:pt x="162364" y="2105572"/>
                  <a:pt x="271794" y="2411972"/>
                </a:cubicBezTo>
                <a:cubicBezTo>
                  <a:pt x="381224" y="2718371"/>
                  <a:pt x="792682" y="2924097"/>
                  <a:pt x="665743" y="3024771"/>
                </a:cubicBezTo>
                <a:cubicBezTo>
                  <a:pt x="595708" y="3081674"/>
                  <a:pt x="241154" y="3068542"/>
                  <a:pt x="52933" y="3024771"/>
                </a:cubicBezTo>
                <a:cubicBezTo>
                  <a:pt x="4784" y="3011639"/>
                  <a:pt x="-21479" y="3081674"/>
                  <a:pt x="22293" y="3103559"/>
                </a:cubicBezTo>
                <a:cubicBezTo>
                  <a:pt x="263040" y="3243628"/>
                  <a:pt x="792682" y="3374942"/>
                  <a:pt x="928376" y="3107936"/>
                </a:cubicBezTo>
                <a:cubicBezTo>
                  <a:pt x="1103464" y="2770897"/>
                  <a:pt x="731401" y="2705240"/>
                  <a:pt x="578199" y="2320052"/>
                </a:cubicBezTo>
                <a:cubicBezTo>
                  <a:pt x="424997" y="1934864"/>
                  <a:pt x="727024" y="2201869"/>
                  <a:pt x="840832" y="2363823"/>
                </a:cubicBezTo>
                <a:cubicBezTo>
                  <a:pt x="954639" y="2525777"/>
                  <a:pt x="1164745" y="2915342"/>
                  <a:pt x="1453641" y="3020394"/>
                </a:cubicBezTo>
                <a:cubicBezTo>
                  <a:pt x="1742537" y="3125445"/>
                  <a:pt x="2092714" y="2801537"/>
                  <a:pt x="2114600" y="2429480"/>
                </a:cubicBezTo>
                <a:cubicBezTo>
                  <a:pt x="2136486" y="2057424"/>
                  <a:pt x="1790687" y="1921732"/>
                  <a:pt x="1584958" y="1755401"/>
                </a:cubicBezTo>
                <a:cubicBezTo>
                  <a:pt x="1379229" y="1589070"/>
                  <a:pt x="1099087" y="1203882"/>
                  <a:pt x="1453641" y="1011288"/>
                </a:cubicBezTo>
                <a:cubicBezTo>
                  <a:pt x="1808195" y="818694"/>
                  <a:pt x="2018302" y="1413984"/>
                  <a:pt x="2110223" y="1624087"/>
                </a:cubicBezTo>
                <a:cubicBezTo>
                  <a:pt x="2202145" y="1834190"/>
                  <a:pt x="2416628" y="1987389"/>
                  <a:pt x="2679261" y="2018029"/>
                </a:cubicBezTo>
                <a:cubicBezTo>
                  <a:pt x="2941894" y="2048669"/>
                  <a:pt x="3235167" y="1921732"/>
                  <a:pt x="3423387" y="1580316"/>
                </a:cubicBezTo>
                <a:cubicBezTo>
                  <a:pt x="3550326" y="1352705"/>
                  <a:pt x="3519685" y="1072568"/>
                  <a:pt x="3467159" y="875597"/>
                </a:cubicBezTo>
                <a:cubicBezTo>
                  <a:pt x="3480291" y="862465"/>
                  <a:pt x="3493422" y="844957"/>
                  <a:pt x="3506554" y="827448"/>
                </a:cubicBezTo>
                <a:close/>
              </a:path>
            </a:pathLst>
          </a:custGeom>
          <a:solidFill>
            <a:srgbClr val="FFD442"/>
          </a:solidFill>
          <a:ln w="3492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2CA0C5AD-C9AF-4744-910B-060C21D60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456" y="627782"/>
            <a:ext cx="5308600" cy="4419600"/>
          </a:xfrm>
          <a:prstGeom prst="rect">
            <a:avLst/>
          </a:prstGeom>
          <a:ln w="47625">
            <a:noFill/>
          </a:ln>
          <a:effectLst/>
        </p:spPr>
      </p:pic>
      <p:sp>
        <p:nvSpPr>
          <p:cNvPr id="4" name="Freeform 3">
            <a:extLst>
              <a:ext uri="{FF2B5EF4-FFF2-40B4-BE49-F238E27FC236}">
                <a16:creationId xmlns:a16="http://schemas.microsoft.com/office/drawing/2014/main" id="{04535F29-E049-EE45-BE06-3586B515D041}"/>
              </a:ext>
            </a:extLst>
          </p:cNvPr>
          <p:cNvSpPr/>
          <p:nvPr/>
        </p:nvSpPr>
        <p:spPr>
          <a:xfrm rot="21430556">
            <a:off x="5107717" y="2048423"/>
            <a:ext cx="260165" cy="260161"/>
          </a:xfrm>
          <a:custGeom>
            <a:avLst/>
            <a:gdLst>
              <a:gd name="connsiteX0" fmla="*/ 43772 w 337045"/>
              <a:gd name="connsiteY0" fmla="*/ 218857 h 337039"/>
              <a:gd name="connsiteX1" fmla="*/ 157580 w 337045"/>
              <a:gd name="connsiteY1" fmla="*/ 218857 h 337039"/>
              <a:gd name="connsiteX2" fmla="*/ 275765 w 337045"/>
              <a:gd name="connsiteY2" fmla="*/ 337040 h 337039"/>
              <a:gd name="connsiteX3" fmla="*/ 337045 w 337045"/>
              <a:gd name="connsiteY3" fmla="*/ 275760 h 337039"/>
              <a:gd name="connsiteX4" fmla="*/ 218861 w 337045"/>
              <a:gd name="connsiteY4" fmla="*/ 157577 h 337039"/>
              <a:gd name="connsiteX5" fmla="*/ 218861 w 337045"/>
              <a:gd name="connsiteY5" fmla="*/ 43771 h 337039"/>
              <a:gd name="connsiteX6" fmla="*/ 175088 w 337045"/>
              <a:gd name="connsiteY6" fmla="*/ 0 h 337039"/>
              <a:gd name="connsiteX7" fmla="*/ 131316 w 337045"/>
              <a:gd name="connsiteY7" fmla="*/ 43771 h 337039"/>
              <a:gd name="connsiteX8" fmla="*/ 131316 w 337045"/>
              <a:gd name="connsiteY8" fmla="*/ 131314 h 337039"/>
              <a:gd name="connsiteX9" fmla="*/ 43772 w 337045"/>
              <a:gd name="connsiteY9" fmla="*/ 131314 h 337039"/>
              <a:gd name="connsiteX10" fmla="*/ 0 w 337045"/>
              <a:gd name="connsiteY10" fmla="*/ 175085 h 337039"/>
              <a:gd name="connsiteX11" fmla="*/ 43772 w 337045"/>
              <a:gd name="connsiteY11" fmla="*/ 218857 h 33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7045" h="337039">
                <a:moveTo>
                  <a:pt x="43772" y="218857"/>
                </a:moveTo>
                <a:lnTo>
                  <a:pt x="157580" y="218857"/>
                </a:lnTo>
                <a:lnTo>
                  <a:pt x="275765" y="337040"/>
                </a:lnTo>
                <a:lnTo>
                  <a:pt x="337045" y="275760"/>
                </a:lnTo>
                <a:lnTo>
                  <a:pt x="218861" y="157577"/>
                </a:lnTo>
                <a:lnTo>
                  <a:pt x="218861" y="43771"/>
                </a:lnTo>
                <a:cubicBezTo>
                  <a:pt x="218861" y="17509"/>
                  <a:pt x="201352" y="0"/>
                  <a:pt x="175088" y="0"/>
                </a:cubicBezTo>
                <a:cubicBezTo>
                  <a:pt x="148825" y="0"/>
                  <a:pt x="131316" y="17509"/>
                  <a:pt x="131316" y="43771"/>
                </a:cubicBezTo>
                <a:lnTo>
                  <a:pt x="131316" y="131314"/>
                </a:lnTo>
                <a:lnTo>
                  <a:pt x="43772" y="131314"/>
                </a:lnTo>
                <a:cubicBezTo>
                  <a:pt x="17509" y="131314"/>
                  <a:pt x="0" y="148823"/>
                  <a:pt x="0" y="175085"/>
                </a:cubicBezTo>
                <a:cubicBezTo>
                  <a:pt x="0" y="201348"/>
                  <a:pt x="17509" y="218857"/>
                  <a:pt x="43772" y="218857"/>
                </a:cubicBezTo>
                <a:close/>
              </a:path>
            </a:pathLst>
          </a:custGeom>
          <a:solidFill>
            <a:srgbClr val="FFD442"/>
          </a:solidFill>
          <a:ln w="3492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0E02795-BD96-EC4B-A458-329562CECAD4}"/>
              </a:ext>
            </a:extLst>
          </p:cNvPr>
          <p:cNvSpPr/>
          <p:nvPr/>
        </p:nvSpPr>
        <p:spPr>
          <a:xfrm rot="20447994">
            <a:off x="5066827" y="2188311"/>
            <a:ext cx="1204601" cy="1552868"/>
          </a:xfrm>
          <a:custGeom>
            <a:avLst/>
            <a:gdLst>
              <a:gd name="connsiteX0" fmla="*/ 3506554 w 3565106"/>
              <a:gd name="connsiteY0" fmla="*/ 827448 h 3262438"/>
              <a:gd name="connsiteX1" fmla="*/ 3397124 w 3565106"/>
              <a:gd name="connsiteY1" fmla="*/ 315323 h 3262438"/>
              <a:gd name="connsiteX2" fmla="*/ 2950648 w 3565106"/>
              <a:gd name="connsiteY2" fmla="*/ 30809 h 3262438"/>
              <a:gd name="connsiteX3" fmla="*/ 2793068 w 3565106"/>
              <a:gd name="connsiteY3" fmla="*/ 8924 h 3262438"/>
              <a:gd name="connsiteX4" fmla="*/ 2674884 w 3565106"/>
              <a:gd name="connsiteY4" fmla="*/ 245289 h 3262438"/>
              <a:gd name="connsiteX5" fmla="*/ 2841218 w 3565106"/>
              <a:gd name="connsiteY5" fmla="*/ 748660 h 3262438"/>
              <a:gd name="connsiteX6" fmla="*/ 2990043 w 3565106"/>
              <a:gd name="connsiteY6" fmla="*/ 941254 h 3262438"/>
              <a:gd name="connsiteX7" fmla="*/ 3265807 w 3565106"/>
              <a:gd name="connsiteY7" fmla="*/ 993779 h 3262438"/>
              <a:gd name="connsiteX8" fmla="*/ 2937516 w 3565106"/>
              <a:gd name="connsiteY8" fmla="*/ 1584693 h 3262438"/>
              <a:gd name="connsiteX9" fmla="*/ 2280935 w 3565106"/>
              <a:gd name="connsiteY9" fmla="*/ 753037 h 3262438"/>
              <a:gd name="connsiteX10" fmla="*/ 792682 w 3565106"/>
              <a:gd name="connsiteY10" fmla="*/ 840579 h 3262438"/>
              <a:gd name="connsiteX11" fmla="*/ 967771 w 3565106"/>
              <a:gd name="connsiteY11" fmla="*/ 1803550 h 3262438"/>
              <a:gd name="connsiteX12" fmla="*/ 1624353 w 3565106"/>
              <a:gd name="connsiteY12" fmla="*/ 2372577 h 3262438"/>
              <a:gd name="connsiteX13" fmla="*/ 1230404 w 3565106"/>
              <a:gd name="connsiteY13" fmla="*/ 2328806 h 3262438"/>
              <a:gd name="connsiteX14" fmla="*/ 446883 w 3565106"/>
              <a:gd name="connsiteY14" fmla="*/ 1755401 h 3262438"/>
              <a:gd name="connsiteX15" fmla="*/ 271794 w 3565106"/>
              <a:gd name="connsiteY15" fmla="*/ 2411972 h 3262438"/>
              <a:gd name="connsiteX16" fmla="*/ 665743 w 3565106"/>
              <a:gd name="connsiteY16" fmla="*/ 3024771 h 3262438"/>
              <a:gd name="connsiteX17" fmla="*/ 52933 w 3565106"/>
              <a:gd name="connsiteY17" fmla="*/ 3024771 h 3262438"/>
              <a:gd name="connsiteX18" fmla="*/ 22293 w 3565106"/>
              <a:gd name="connsiteY18" fmla="*/ 3103559 h 3262438"/>
              <a:gd name="connsiteX19" fmla="*/ 928376 w 3565106"/>
              <a:gd name="connsiteY19" fmla="*/ 3107936 h 3262438"/>
              <a:gd name="connsiteX20" fmla="*/ 578199 w 3565106"/>
              <a:gd name="connsiteY20" fmla="*/ 2320052 h 3262438"/>
              <a:gd name="connsiteX21" fmla="*/ 840832 w 3565106"/>
              <a:gd name="connsiteY21" fmla="*/ 2363823 h 3262438"/>
              <a:gd name="connsiteX22" fmla="*/ 1453641 w 3565106"/>
              <a:gd name="connsiteY22" fmla="*/ 3020394 h 3262438"/>
              <a:gd name="connsiteX23" fmla="*/ 2114600 w 3565106"/>
              <a:gd name="connsiteY23" fmla="*/ 2429480 h 3262438"/>
              <a:gd name="connsiteX24" fmla="*/ 1584958 w 3565106"/>
              <a:gd name="connsiteY24" fmla="*/ 1755401 h 3262438"/>
              <a:gd name="connsiteX25" fmla="*/ 1453641 w 3565106"/>
              <a:gd name="connsiteY25" fmla="*/ 1011288 h 3262438"/>
              <a:gd name="connsiteX26" fmla="*/ 2110223 w 3565106"/>
              <a:gd name="connsiteY26" fmla="*/ 1624087 h 3262438"/>
              <a:gd name="connsiteX27" fmla="*/ 2679261 w 3565106"/>
              <a:gd name="connsiteY27" fmla="*/ 2018029 h 3262438"/>
              <a:gd name="connsiteX28" fmla="*/ 3423387 w 3565106"/>
              <a:gd name="connsiteY28" fmla="*/ 1580316 h 3262438"/>
              <a:gd name="connsiteX29" fmla="*/ 3467159 w 3565106"/>
              <a:gd name="connsiteY29" fmla="*/ 875597 h 3262438"/>
              <a:gd name="connsiteX30" fmla="*/ 3506554 w 3565106"/>
              <a:gd name="connsiteY30" fmla="*/ 827448 h 3262438"/>
              <a:gd name="connsiteX0" fmla="*/ 3486389 w 3544941"/>
              <a:gd name="connsiteY0" fmla="*/ 827448 h 3262438"/>
              <a:gd name="connsiteX1" fmla="*/ 3376959 w 3544941"/>
              <a:gd name="connsiteY1" fmla="*/ 315323 h 3262438"/>
              <a:gd name="connsiteX2" fmla="*/ 2930483 w 3544941"/>
              <a:gd name="connsiteY2" fmla="*/ 30809 h 3262438"/>
              <a:gd name="connsiteX3" fmla="*/ 2772903 w 3544941"/>
              <a:gd name="connsiteY3" fmla="*/ 8924 h 3262438"/>
              <a:gd name="connsiteX4" fmla="*/ 2654719 w 3544941"/>
              <a:gd name="connsiteY4" fmla="*/ 245289 h 3262438"/>
              <a:gd name="connsiteX5" fmla="*/ 2821053 w 3544941"/>
              <a:gd name="connsiteY5" fmla="*/ 748660 h 3262438"/>
              <a:gd name="connsiteX6" fmla="*/ 2969878 w 3544941"/>
              <a:gd name="connsiteY6" fmla="*/ 941254 h 3262438"/>
              <a:gd name="connsiteX7" fmla="*/ 3245642 w 3544941"/>
              <a:gd name="connsiteY7" fmla="*/ 993779 h 3262438"/>
              <a:gd name="connsiteX8" fmla="*/ 2917351 w 3544941"/>
              <a:gd name="connsiteY8" fmla="*/ 1584693 h 3262438"/>
              <a:gd name="connsiteX9" fmla="*/ 2260770 w 3544941"/>
              <a:gd name="connsiteY9" fmla="*/ 753037 h 3262438"/>
              <a:gd name="connsiteX10" fmla="*/ 772517 w 3544941"/>
              <a:gd name="connsiteY10" fmla="*/ 840579 h 3262438"/>
              <a:gd name="connsiteX11" fmla="*/ 947606 w 3544941"/>
              <a:gd name="connsiteY11" fmla="*/ 1803550 h 3262438"/>
              <a:gd name="connsiteX12" fmla="*/ 1604188 w 3544941"/>
              <a:gd name="connsiteY12" fmla="*/ 2372577 h 3262438"/>
              <a:gd name="connsiteX13" fmla="*/ 1210239 w 3544941"/>
              <a:gd name="connsiteY13" fmla="*/ 2328806 h 3262438"/>
              <a:gd name="connsiteX14" fmla="*/ 426718 w 3544941"/>
              <a:gd name="connsiteY14" fmla="*/ 1755401 h 3262438"/>
              <a:gd name="connsiteX15" fmla="*/ 251629 w 3544941"/>
              <a:gd name="connsiteY15" fmla="*/ 2411972 h 3262438"/>
              <a:gd name="connsiteX16" fmla="*/ 645578 w 3544941"/>
              <a:gd name="connsiteY16" fmla="*/ 3024771 h 3262438"/>
              <a:gd name="connsiteX17" fmla="*/ 2128 w 3544941"/>
              <a:gd name="connsiteY17" fmla="*/ 3103559 h 3262438"/>
              <a:gd name="connsiteX18" fmla="*/ 908211 w 3544941"/>
              <a:gd name="connsiteY18" fmla="*/ 3107936 h 3262438"/>
              <a:gd name="connsiteX19" fmla="*/ 558034 w 3544941"/>
              <a:gd name="connsiteY19" fmla="*/ 2320052 h 3262438"/>
              <a:gd name="connsiteX20" fmla="*/ 820667 w 3544941"/>
              <a:gd name="connsiteY20" fmla="*/ 2363823 h 3262438"/>
              <a:gd name="connsiteX21" fmla="*/ 1433476 w 3544941"/>
              <a:gd name="connsiteY21" fmla="*/ 3020394 h 3262438"/>
              <a:gd name="connsiteX22" fmla="*/ 2094435 w 3544941"/>
              <a:gd name="connsiteY22" fmla="*/ 2429480 h 3262438"/>
              <a:gd name="connsiteX23" fmla="*/ 1564793 w 3544941"/>
              <a:gd name="connsiteY23" fmla="*/ 1755401 h 3262438"/>
              <a:gd name="connsiteX24" fmla="*/ 1433476 w 3544941"/>
              <a:gd name="connsiteY24" fmla="*/ 1011288 h 3262438"/>
              <a:gd name="connsiteX25" fmla="*/ 2090058 w 3544941"/>
              <a:gd name="connsiteY25" fmla="*/ 1624087 h 3262438"/>
              <a:gd name="connsiteX26" fmla="*/ 2659096 w 3544941"/>
              <a:gd name="connsiteY26" fmla="*/ 2018029 h 3262438"/>
              <a:gd name="connsiteX27" fmla="*/ 3403222 w 3544941"/>
              <a:gd name="connsiteY27" fmla="*/ 1580316 h 3262438"/>
              <a:gd name="connsiteX28" fmla="*/ 3446994 w 3544941"/>
              <a:gd name="connsiteY28" fmla="*/ 875597 h 3262438"/>
              <a:gd name="connsiteX29" fmla="*/ 3486389 w 3544941"/>
              <a:gd name="connsiteY29" fmla="*/ 827448 h 3262438"/>
              <a:gd name="connsiteX0" fmla="*/ 3290534 w 3349086"/>
              <a:gd name="connsiteY0" fmla="*/ 827448 h 3164367"/>
              <a:gd name="connsiteX1" fmla="*/ 3181104 w 3349086"/>
              <a:gd name="connsiteY1" fmla="*/ 315323 h 3164367"/>
              <a:gd name="connsiteX2" fmla="*/ 2734628 w 3349086"/>
              <a:gd name="connsiteY2" fmla="*/ 30809 h 3164367"/>
              <a:gd name="connsiteX3" fmla="*/ 2577048 w 3349086"/>
              <a:gd name="connsiteY3" fmla="*/ 8924 h 3164367"/>
              <a:gd name="connsiteX4" fmla="*/ 2458864 w 3349086"/>
              <a:gd name="connsiteY4" fmla="*/ 245289 h 3164367"/>
              <a:gd name="connsiteX5" fmla="*/ 2625198 w 3349086"/>
              <a:gd name="connsiteY5" fmla="*/ 748660 h 3164367"/>
              <a:gd name="connsiteX6" fmla="*/ 2774023 w 3349086"/>
              <a:gd name="connsiteY6" fmla="*/ 941254 h 3164367"/>
              <a:gd name="connsiteX7" fmla="*/ 3049787 w 3349086"/>
              <a:gd name="connsiteY7" fmla="*/ 993779 h 3164367"/>
              <a:gd name="connsiteX8" fmla="*/ 2721496 w 3349086"/>
              <a:gd name="connsiteY8" fmla="*/ 1584693 h 3164367"/>
              <a:gd name="connsiteX9" fmla="*/ 2064915 w 3349086"/>
              <a:gd name="connsiteY9" fmla="*/ 753037 h 3164367"/>
              <a:gd name="connsiteX10" fmla="*/ 576662 w 3349086"/>
              <a:gd name="connsiteY10" fmla="*/ 840579 h 3164367"/>
              <a:gd name="connsiteX11" fmla="*/ 751751 w 3349086"/>
              <a:gd name="connsiteY11" fmla="*/ 1803550 h 3164367"/>
              <a:gd name="connsiteX12" fmla="*/ 1408333 w 3349086"/>
              <a:gd name="connsiteY12" fmla="*/ 2372577 h 3164367"/>
              <a:gd name="connsiteX13" fmla="*/ 1014384 w 3349086"/>
              <a:gd name="connsiteY13" fmla="*/ 2328806 h 3164367"/>
              <a:gd name="connsiteX14" fmla="*/ 230863 w 3349086"/>
              <a:gd name="connsiteY14" fmla="*/ 1755401 h 3164367"/>
              <a:gd name="connsiteX15" fmla="*/ 55774 w 3349086"/>
              <a:gd name="connsiteY15" fmla="*/ 2411972 h 3164367"/>
              <a:gd name="connsiteX16" fmla="*/ 449723 w 3349086"/>
              <a:gd name="connsiteY16" fmla="*/ 3024771 h 3164367"/>
              <a:gd name="connsiteX17" fmla="*/ 712356 w 3349086"/>
              <a:gd name="connsiteY17" fmla="*/ 3107936 h 3164367"/>
              <a:gd name="connsiteX18" fmla="*/ 362179 w 3349086"/>
              <a:gd name="connsiteY18" fmla="*/ 2320052 h 3164367"/>
              <a:gd name="connsiteX19" fmla="*/ 624812 w 3349086"/>
              <a:gd name="connsiteY19" fmla="*/ 2363823 h 3164367"/>
              <a:gd name="connsiteX20" fmla="*/ 1237621 w 3349086"/>
              <a:gd name="connsiteY20" fmla="*/ 3020394 h 3164367"/>
              <a:gd name="connsiteX21" fmla="*/ 1898580 w 3349086"/>
              <a:gd name="connsiteY21" fmla="*/ 2429480 h 3164367"/>
              <a:gd name="connsiteX22" fmla="*/ 1368938 w 3349086"/>
              <a:gd name="connsiteY22" fmla="*/ 1755401 h 3164367"/>
              <a:gd name="connsiteX23" fmla="*/ 1237621 w 3349086"/>
              <a:gd name="connsiteY23" fmla="*/ 1011288 h 3164367"/>
              <a:gd name="connsiteX24" fmla="*/ 1894203 w 3349086"/>
              <a:gd name="connsiteY24" fmla="*/ 1624087 h 3164367"/>
              <a:gd name="connsiteX25" fmla="*/ 2463241 w 3349086"/>
              <a:gd name="connsiteY25" fmla="*/ 2018029 h 3164367"/>
              <a:gd name="connsiteX26" fmla="*/ 3207367 w 3349086"/>
              <a:gd name="connsiteY26" fmla="*/ 1580316 h 3164367"/>
              <a:gd name="connsiteX27" fmla="*/ 3251139 w 3349086"/>
              <a:gd name="connsiteY27" fmla="*/ 875597 h 3164367"/>
              <a:gd name="connsiteX28" fmla="*/ 3290534 w 3349086"/>
              <a:gd name="connsiteY28" fmla="*/ 827448 h 3164367"/>
              <a:gd name="connsiteX0" fmla="*/ 3277565 w 3336117"/>
              <a:gd name="connsiteY0" fmla="*/ 827448 h 3108289"/>
              <a:gd name="connsiteX1" fmla="*/ 3168135 w 3336117"/>
              <a:gd name="connsiteY1" fmla="*/ 315323 h 3108289"/>
              <a:gd name="connsiteX2" fmla="*/ 2721659 w 3336117"/>
              <a:gd name="connsiteY2" fmla="*/ 30809 h 3108289"/>
              <a:gd name="connsiteX3" fmla="*/ 2564079 w 3336117"/>
              <a:gd name="connsiteY3" fmla="*/ 8924 h 3108289"/>
              <a:gd name="connsiteX4" fmla="*/ 2445895 w 3336117"/>
              <a:gd name="connsiteY4" fmla="*/ 245289 h 3108289"/>
              <a:gd name="connsiteX5" fmla="*/ 2612229 w 3336117"/>
              <a:gd name="connsiteY5" fmla="*/ 748660 h 3108289"/>
              <a:gd name="connsiteX6" fmla="*/ 2761054 w 3336117"/>
              <a:gd name="connsiteY6" fmla="*/ 941254 h 3108289"/>
              <a:gd name="connsiteX7" fmla="*/ 3036818 w 3336117"/>
              <a:gd name="connsiteY7" fmla="*/ 993779 h 3108289"/>
              <a:gd name="connsiteX8" fmla="*/ 2708527 w 3336117"/>
              <a:gd name="connsiteY8" fmla="*/ 1584693 h 3108289"/>
              <a:gd name="connsiteX9" fmla="*/ 2051946 w 3336117"/>
              <a:gd name="connsiteY9" fmla="*/ 753037 h 3108289"/>
              <a:gd name="connsiteX10" fmla="*/ 563693 w 3336117"/>
              <a:gd name="connsiteY10" fmla="*/ 840579 h 3108289"/>
              <a:gd name="connsiteX11" fmla="*/ 738782 w 3336117"/>
              <a:gd name="connsiteY11" fmla="*/ 1803550 h 3108289"/>
              <a:gd name="connsiteX12" fmla="*/ 1395364 w 3336117"/>
              <a:gd name="connsiteY12" fmla="*/ 2372577 h 3108289"/>
              <a:gd name="connsiteX13" fmla="*/ 1001415 w 3336117"/>
              <a:gd name="connsiteY13" fmla="*/ 2328806 h 3108289"/>
              <a:gd name="connsiteX14" fmla="*/ 217894 w 3336117"/>
              <a:gd name="connsiteY14" fmla="*/ 1755401 h 3108289"/>
              <a:gd name="connsiteX15" fmla="*/ 42805 w 3336117"/>
              <a:gd name="connsiteY15" fmla="*/ 2411972 h 3108289"/>
              <a:gd name="connsiteX16" fmla="*/ 699387 w 3336117"/>
              <a:gd name="connsiteY16" fmla="*/ 3107936 h 3108289"/>
              <a:gd name="connsiteX17" fmla="*/ 349210 w 3336117"/>
              <a:gd name="connsiteY17" fmla="*/ 2320052 h 3108289"/>
              <a:gd name="connsiteX18" fmla="*/ 611843 w 3336117"/>
              <a:gd name="connsiteY18" fmla="*/ 2363823 h 3108289"/>
              <a:gd name="connsiteX19" fmla="*/ 1224652 w 3336117"/>
              <a:gd name="connsiteY19" fmla="*/ 3020394 h 3108289"/>
              <a:gd name="connsiteX20" fmla="*/ 1885611 w 3336117"/>
              <a:gd name="connsiteY20" fmla="*/ 2429480 h 3108289"/>
              <a:gd name="connsiteX21" fmla="*/ 1355969 w 3336117"/>
              <a:gd name="connsiteY21" fmla="*/ 1755401 h 3108289"/>
              <a:gd name="connsiteX22" fmla="*/ 1224652 w 3336117"/>
              <a:gd name="connsiteY22" fmla="*/ 1011288 h 3108289"/>
              <a:gd name="connsiteX23" fmla="*/ 1881234 w 3336117"/>
              <a:gd name="connsiteY23" fmla="*/ 1624087 h 3108289"/>
              <a:gd name="connsiteX24" fmla="*/ 2450272 w 3336117"/>
              <a:gd name="connsiteY24" fmla="*/ 2018029 h 3108289"/>
              <a:gd name="connsiteX25" fmla="*/ 3194398 w 3336117"/>
              <a:gd name="connsiteY25" fmla="*/ 1580316 h 3108289"/>
              <a:gd name="connsiteX26" fmla="*/ 3238170 w 3336117"/>
              <a:gd name="connsiteY26" fmla="*/ 875597 h 3108289"/>
              <a:gd name="connsiteX27" fmla="*/ 3277565 w 3336117"/>
              <a:gd name="connsiteY27" fmla="*/ 827448 h 3108289"/>
              <a:gd name="connsiteX0" fmla="*/ 3251631 w 3310183"/>
              <a:gd name="connsiteY0" fmla="*/ 827448 h 3040453"/>
              <a:gd name="connsiteX1" fmla="*/ 3142201 w 3310183"/>
              <a:gd name="connsiteY1" fmla="*/ 315323 h 3040453"/>
              <a:gd name="connsiteX2" fmla="*/ 2695725 w 3310183"/>
              <a:gd name="connsiteY2" fmla="*/ 30809 h 3040453"/>
              <a:gd name="connsiteX3" fmla="*/ 2538145 w 3310183"/>
              <a:gd name="connsiteY3" fmla="*/ 8924 h 3040453"/>
              <a:gd name="connsiteX4" fmla="*/ 2419961 w 3310183"/>
              <a:gd name="connsiteY4" fmla="*/ 245289 h 3040453"/>
              <a:gd name="connsiteX5" fmla="*/ 2586295 w 3310183"/>
              <a:gd name="connsiteY5" fmla="*/ 748660 h 3040453"/>
              <a:gd name="connsiteX6" fmla="*/ 2735120 w 3310183"/>
              <a:gd name="connsiteY6" fmla="*/ 941254 h 3040453"/>
              <a:gd name="connsiteX7" fmla="*/ 3010884 w 3310183"/>
              <a:gd name="connsiteY7" fmla="*/ 993779 h 3040453"/>
              <a:gd name="connsiteX8" fmla="*/ 2682593 w 3310183"/>
              <a:gd name="connsiteY8" fmla="*/ 1584693 h 3040453"/>
              <a:gd name="connsiteX9" fmla="*/ 2026012 w 3310183"/>
              <a:gd name="connsiteY9" fmla="*/ 753037 h 3040453"/>
              <a:gd name="connsiteX10" fmla="*/ 537759 w 3310183"/>
              <a:gd name="connsiteY10" fmla="*/ 840579 h 3040453"/>
              <a:gd name="connsiteX11" fmla="*/ 712848 w 3310183"/>
              <a:gd name="connsiteY11" fmla="*/ 1803550 h 3040453"/>
              <a:gd name="connsiteX12" fmla="*/ 1369430 w 3310183"/>
              <a:gd name="connsiteY12" fmla="*/ 2372577 h 3040453"/>
              <a:gd name="connsiteX13" fmla="*/ 975481 w 3310183"/>
              <a:gd name="connsiteY13" fmla="*/ 2328806 h 3040453"/>
              <a:gd name="connsiteX14" fmla="*/ 191960 w 3310183"/>
              <a:gd name="connsiteY14" fmla="*/ 1755401 h 3040453"/>
              <a:gd name="connsiteX15" fmla="*/ 16871 w 3310183"/>
              <a:gd name="connsiteY15" fmla="*/ 2411972 h 3040453"/>
              <a:gd name="connsiteX16" fmla="*/ 323276 w 3310183"/>
              <a:gd name="connsiteY16" fmla="*/ 2320052 h 3040453"/>
              <a:gd name="connsiteX17" fmla="*/ 585909 w 3310183"/>
              <a:gd name="connsiteY17" fmla="*/ 2363823 h 3040453"/>
              <a:gd name="connsiteX18" fmla="*/ 1198718 w 3310183"/>
              <a:gd name="connsiteY18" fmla="*/ 3020394 h 3040453"/>
              <a:gd name="connsiteX19" fmla="*/ 1859677 w 3310183"/>
              <a:gd name="connsiteY19" fmla="*/ 2429480 h 3040453"/>
              <a:gd name="connsiteX20" fmla="*/ 1330035 w 3310183"/>
              <a:gd name="connsiteY20" fmla="*/ 1755401 h 3040453"/>
              <a:gd name="connsiteX21" fmla="*/ 1198718 w 3310183"/>
              <a:gd name="connsiteY21" fmla="*/ 1011288 h 3040453"/>
              <a:gd name="connsiteX22" fmla="*/ 1855300 w 3310183"/>
              <a:gd name="connsiteY22" fmla="*/ 1624087 h 3040453"/>
              <a:gd name="connsiteX23" fmla="*/ 2424338 w 3310183"/>
              <a:gd name="connsiteY23" fmla="*/ 2018029 h 3040453"/>
              <a:gd name="connsiteX24" fmla="*/ 3168464 w 3310183"/>
              <a:gd name="connsiteY24" fmla="*/ 1580316 h 3040453"/>
              <a:gd name="connsiteX25" fmla="*/ 3212236 w 3310183"/>
              <a:gd name="connsiteY25" fmla="*/ 875597 h 3040453"/>
              <a:gd name="connsiteX26" fmla="*/ 3251631 w 3310183"/>
              <a:gd name="connsiteY26" fmla="*/ 827448 h 3040453"/>
              <a:gd name="connsiteX0" fmla="*/ 3094523 w 3153075"/>
              <a:gd name="connsiteY0" fmla="*/ 827448 h 3040452"/>
              <a:gd name="connsiteX1" fmla="*/ 2985093 w 3153075"/>
              <a:gd name="connsiteY1" fmla="*/ 315323 h 3040452"/>
              <a:gd name="connsiteX2" fmla="*/ 2538617 w 3153075"/>
              <a:gd name="connsiteY2" fmla="*/ 30809 h 3040452"/>
              <a:gd name="connsiteX3" fmla="*/ 2381037 w 3153075"/>
              <a:gd name="connsiteY3" fmla="*/ 8924 h 3040452"/>
              <a:gd name="connsiteX4" fmla="*/ 2262853 w 3153075"/>
              <a:gd name="connsiteY4" fmla="*/ 245289 h 3040452"/>
              <a:gd name="connsiteX5" fmla="*/ 2429187 w 3153075"/>
              <a:gd name="connsiteY5" fmla="*/ 748660 h 3040452"/>
              <a:gd name="connsiteX6" fmla="*/ 2578012 w 3153075"/>
              <a:gd name="connsiteY6" fmla="*/ 941254 h 3040452"/>
              <a:gd name="connsiteX7" fmla="*/ 2853776 w 3153075"/>
              <a:gd name="connsiteY7" fmla="*/ 993779 h 3040452"/>
              <a:gd name="connsiteX8" fmla="*/ 2525485 w 3153075"/>
              <a:gd name="connsiteY8" fmla="*/ 1584693 h 3040452"/>
              <a:gd name="connsiteX9" fmla="*/ 1868904 w 3153075"/>
              <a:gd name="connsiteY9" fmla="*/ 753037 h 3040452"/>
              <a:gd name="connsiteX10" fmla="*/ 380651 w 3153075"/>
              <a:gd name="connsiteY10" fmla="*/ 840579 h 3040452"/>
              <a:gd name="connsiteX11" fmla="*/ 555740 w 3153075"/>
              <a:gd name="connsiteY11" fmla="*/ 1803550 h 3040452"/>
              <a:gd name="connsiteX12" fmla="*/ 1212322 w 3153075"/>
              <a:gd name="connsiteY12" fmla="*/ 2372577 h 3040452"/>
              <a:gd name="connsiteX13" fmla="*/ 818373 w 3153075"/>
              <a:gd name="connsiteY13" fmla="*/ 2328806 h 3040452"/>
              <a:gd name="connsiteX14" fmla="*/ 34852 w 3153075"/>
              <a:gd name="connsiteY14" fmla="*/ 1755401 h 3040452"/>
              <a:gd name="connsiteX15" fmla="*/ 166168 w 3153075"/>
              <a:gd name="connsiteY15" fmla="*/ 2320052 h 3040452"/>
              <a:gd name="connsiteX16" fmla="*/ 428801 w 3153075"/>
              <a:gd name="connsiteY16" fmla="*/ 2363823 h 3040452"/>
              <a:gd name="connsiteX17" fmla="*/ 1041610 w 3153075"/>
              <a:gd name="connsiteY17" fmla="*/ 3020394 h 3040452"/>
              <a:gd name="connsiteX18" fmla="*/ 1702569 w 3153075"/>
              <a:gd name="connsiteY18" fmla="*/ 2429480 h 3040452"/>
              <a:gd name="connsiteX19" fmla="*/ 1172927 w 3153075"/>
              <a:gd name="connsiteY19" fmla="*/ 1755401 h 3040452"/>
              <a:gd name="connsiteX20" fmla="*/ 1041610 w 3153075"/>
              <a:gd name="connsiteY20" fmla="*/ 1011288 h 3040452"/>
              <a:gd name="connsiteX21" fmla="*/ 1698192 w 3153075"/>
              <a:gd name="connsiteY21" fmla="*/ 1624087 h 3040452"/>
              <a:gd name="connsiteX22" fmla="*/ 2267230 w 3153075"/>
              <a:gd name="connsiteY22" fmla="*/ 2018029 h 3040452"/>
              <a:gd name="connsiteX23" fmla="*/ 3011356 w 3153075"/>
              <a:gd name="connsiteY23" fmla="*/ 1580316 h 3040452"/>
              <a:gd name="connsiteX24" fmla="*/ 3055128 w 3153075"/>
              <a:gd name="connsiteY24" fmla="*/ 875597 h 3040452"/>
              <a:gd name="connsiteX25" fmla="*/ 3094523 w 3153075"/>
              <a:gd name="connsiteY25" fmla="*/ 827448 h 3040452"/>
              <a:gd name="connsiteX0" fmla="*/ 3068954 w 3127506"/>
              <a:gd name="connsiteY0" fmla="*/ 827448 h 3040452"/>
              <a:gd name="connsiteX1" fmla="*/ 2959524 w 3127506"/>
              <a:gd name="connsiteY1" fmla="*/ 315323 h 3040452"/>
              <a:gd name="connsiteX2" fmla="*/ 2513048 w 3127506"/>
              <a:gd name="connsiteY2" fmla="*/ 30809 h 3040452"/>
              <a:gd name="connsiteX3" fmla="*/ 2355468 w 3127506"/>
              <a:gd name="connsiteY3" fmla="*/ 8924 h 3040452"/>
              <a:gd name="connsiteX4" fmla="*/ 2237284 w 3127506"/>
              <a:gd name="connsiteY4" fmla="*/ 245289 h 3040452"/>
              <a:gd name="connsiteX5" fmla="*/ 2403618 w 3127506"/>
              <a:gd name="connsiteY5" fmla="*/ 748660 h 3040452"/>
              <a:gd name="connsiteX6" fmla="*/ 2552443 w 3127506"/>
              <a:gd name="connsiteY6" fmla="*/ 941254 h 3040452"/>
              <a:gd name="connsiteX7" fmla="*/ 2828207 w 3127506"/>
              <a:gd name="connsiteY7" fmla="*/ 993779 h 3040452"/>
              <a:gd name="connsiteX8" fmla="*/ 2499916 w 3127506"/>
              <a:gd name="connsiteY8" fmla="*/ 1584693 h 3040452"/>
              <a:gd name="connsiteX9" fmla="*/ 1843335 w 3127506"/>
              <a:gd name="connsiteY9" fmla="*/ 753037 h 3040452"/>
              <a:gd name="connsiteX10" fmla="*/ 355082 w 3127506"/>
              <a:gd name="connsiteY10" fmla="*/ 840579 h 3040452"/>
              <a:gd name="connsiteX11" fmla="*/ 530171 w 3127506"/>
              <a:gd name="connsiteY11" fmla="*/ 1803550 h 3040452"/>
              <a:gd name="connsiteX12" fmla="*/ 1186753 w 3127506"/>
              <a:gd name="connsiteY12" fmla="*/ 2372577 h 3040452"/>
              <a:gd name="connsiteX13" fmla="*/ 792804 w 3127506"/>
              <a:gd name="connsiteY13" fmla="*/ 2328806 h 3040452"/>
              <a:gd name="connsiteX14" fmla="*/ 9283 w 3127506"/>
              <a:gd name="connsiteY14" fmla="*/ 1755401 h 3040452"/>
              <a:gd name="connsiteX15" fmla="*/ 403232 w 3127506"/>
              <a:gd name="connsiteY15" fmla="*/ 2363823 h 3040452"/>
              <a:gd name="connsiteX16" fmla="*/ 1016041 w 3127506"/>
              <a:gd name="connsiteY16" fmla="*/ 3020394 h 3040452"/>
              <a:gd name="connsiteX17" fmla="*/ 1677000 w 3127506"/>
              <a:gd name="connsiteY17" fmla="*/ 2429480 h 3040452"/>
              <a:gd name="connsiteX18" fmla="*/ 1147358 w 3127506"/>
              <a:gd name="connsiteY18" fmla="*/ 1755401 h 3040452"/>
              <a:gd name="connsiteX19" fmla="*/ 1016041 w 3127506"/>
              <a:gd name="connsiteY19" fmla="*/ 1011288 h 3040452"/>
              <a:gd name="connsiteX20" fmla="*/ 1672623 w 3127506"/>
              <a:gd name="connsiteY20" fmla="*/ 1624087 h 3040452"/>
              <a:gd name="connsiteX21" fmla="*/ 2241661 w 3127506"/>
              <a:gd name="connsiteY21" fmla="*/ 2018029 h 3040452"/>
              <a:gd name="connsiteX22" fmla="*/ 2985787 w 3127506"/>
              <a:gd name="connsiteY22" fmla="*/ 1580316 h 3040452"/>
              <a:gd name="connsiteX23" fmla="*/ 3029559 w 3127506"/>
              <a:gd name="connsiteY23" fmla="*/ 875597 h 3040452"/>
              <a:gd name="connsiteX24" fmla="*/ 3068954 w 3127506"/>
              <a:gd name="connsiteY24" fmla="*/ 827448 h 3040452"/>
              <a:gd name="connsiteX0" fmla="*/ 2798205 w 2856757"/>
              <a:gd name="connsiteY0" fmla="*/ 827448 h 3040452"/>
              <a:gd name="connsiteX1" fmla="*/ 2688775 w 2856757"/>
              <a:gd name="connsiteY1" fmla="*/ 315323 h 3040452"/>
              <a:gd name="connsiteX2" fmla="*/ 2242299 w 2856757"/>
              <a:gd name="connsiteY2" fmla="*/ 30809 h 3040452"/>
              <a:gd name="connsiteX3" fmla="*/ 2084719 w 2856757"/>
              <a:gd name="connsiteY3" fmla="*/ 8924 h 3040452"/>
              <a:gd name="connsiteX4" fmla="*/ 1966535 w 2856757"/>
              <a:gd name="connsiteY4" fmla="*/ 245289 h 3040452"/>
              <a:gd name="connsiteX5" fmla="*/ 2132869 w 2856757"/>
              <a:gd name="connsiteY5" fmla="*/ 748660 h 3040452"/>
              <a:gd name="connsiteX6" fmla="*/ 2281694 w 2856757"/>
              <a:gd name="connsiteY6" fmla="*/ 941254 h 3040452"/>
              <a:gd name="connsiteX7" fmla="*/ 2557458 w 2856757"/>
              <a:gd name="connsiteY7" fmla="*/ 993779 h 3040452"/>
              <a:gd name="connsiteX8" fmla="*/ 2229167 w 2856757"/>
              <a:gd name="connsiteY8" fmla="*/ 1584693 h 3040452"/>
              <a:gd name="connsiteX9" fmla="*/ 1572586 w 2856757"/>
              <a:gd name="connsiteY9" fmla="*/ 753037 h 3040452"/>
              <a:gd name="connsiteX10" fmla="*/ 84333 w 2856757"/>
              <a:gd name="connsiteY10" fmla="*/ 840579 h 3040452"/>
              <a:gd name="connsiteX11" fmla="*/ 259422 w 2856757"/>
              <a:gd name="connsiteY11" fmla="*/ 1803550 h 3040452"/>
              <a:gd name="connsiteX12" fmla="*/ 916004 w 2856757"/>
              <a:gd name="connsiteY12" fmla="*/ 2372577 h 3040452"/>
              <a:gd name="connsiteX13" fmla="*/ 522055 w 2856757"/>
              <a:gd name="connsiteY13" fmla="*/ 2328806 h 3040452"/>
              <a:gd name="connsiteX14" fmla="*/ 132483 w 2856757"/>
              <a:gd name="connsiteY14" fmla="*/ 2363823 h 3040452"/>
              <a:gd name="connsiteX15" fmla="*/ 745292 w 2856757"/>
              <a:gd name="connsiteY15" fmla="*/ 3020394 h 3040452"/>
              <a:gd name="connsiteX16" fmla="*/ 1406251 w 2856757"/>
              <a:gd name="connsiteY16" fmla="*/ 2429480 h 3040452"/>
              <a:gd name="connsiteX17" fmla="*/ 876609 w 2856757"/>
              <a:gd name="connsiteY17" fmla="*/ 1755401 h 3040452"/>
              <a:gd name="connsiteX18" fmla="*/ 745292 w 2856757"/>
              <a:gd name="connsiteY18" fmla="*/ 1011288 h 3040452"/>
              <a:gd name="connsiteX19" fmla="*/ 1401874 w 2856757"/>
              <a:gd name="connsiteY19" fmla="*/ 1624087 h 3040452"/>
              <a:gd name="connsiteX20" fmla="*/ 1970912 w 2856757"/>
              <a:gd name="connsiteY20" fmla="*/ 2018029 h 3040452"/>
              <a:gd name="connsiteX21" fmla="*/ 2715038 w 2856757"/>
              <a:gd name="connsiteY21" fmla="*/ 1580316 h 3040452"/>
              <a:gd name="connsiteX22" fmla="*/ 2758810 w 2856757"/>
              <a:gd name="connsiteY22" fmla="*/ 875597 h 3040452"/>
              <a:gd name="connsiteX23" fmla="*/ 2798205 w 2856757"/>
              <a:gd name="connsiteY23" fmla="*/ 827448 h 3040452"/>
              <a:gd name="connsiteX0" fmla="*/ 2798205 w 2856757"/>
              <a:gd name="connsiteY0" fmla="*/ 827448 h 3021234"/>
              <a:gd name="connsiteX1" fmla="*/ 2688775 w 2856757"/>
              <a:gd name="connsiteY1" fmla="*/ 315323 h 3021234"/>
              <a:gd name="connsiteX2" fmla="*/ 2242299 w 2856757"/>
              <a:gd name="connsiteY2" fmla="*/ 30809 h 3021234"/>
              <a:gd name="connsiteX3" fmla="*/ 2084719 w 2856757"/>
              <a:gd name="connsiteY3" fmla="*/ 8924 h 3021234"/>
              <a:gd name="connsiteX4" fmla="*/ 1966535 w 2856757"/>
              <a:gd name="connsiteY4" fmla="*/ 245289 h 3021234"/>
              <a:gd name="connsiteX5" fmla="*/ 2132869 w 2856757"/>
              <a:gd name="connsiteY5" fmla="*/ 748660 h 3021234"/>
              <a:gd name="connsiteX6" fmla="*/ 2281694 w 2856757"/>
              <a:gd name="connsiteY6" fmla="*/ 941254 h 3021234"/>
              <a:gd name="connsiteX7" fmla="*/ 2557458 w 2856757"/>
              <a:gd name="connsiteY7" fmla="*/ 993779 h 3021234"/>
              <a:gd name="connsiteX8" fmla="*/ 2229167 w 2856757"/>
              <a:gd name="connsiteY8" fmla="*/ 1584693 h 3021234"/>
              <a:gd name="connsiteX9" fmla="*/ 1572586 w 2856757"/>
              <a:gd name="connsiteY9" fmla="*/ 753037 h 3021234"/>
              <a:gd name="connsiteX10" fmla="*/ 84333 w 2856757"/>
              <a:gd name="connsiteY10" fmla="*/ 840579 h 3021234"/>
              <a:gd name="connsiteX11" fmla="*/ 259422 w 2856757"/>
              <a:gd name="connsiteY11" fmla="*/ 1803550 h 3021234"/>
              <a:gd name="connsiteX12" fmla="*/ 916004 w 2856757"/>
              <a:gd name="connsiteY12" fmla="*/ 2372577 h 3021234"/>
              <a:gd name="connsiteX13" fmla="*/ 522055 w 2856757"/>
              <a:gd name="connsiteY13" fmla="*/ 2328806 h 3021234"/>
              <a:gd name="connsiteX14" fmla="*/ 745292 w 2856757"/>
              <a:gd name="connsiteY14" fmla="*/ 3020394 h 3021234"/>
              <a:gd name="connsiteX15" fmla="*/ 1406251 w 2856757"/>
              <a:gd name="connsiteY15" fmla="*/ 2429480 h 3021234"/>
              <a:gd name="connsiteX16" fmla="*/ 876609 w 2856757"/>
              <a:gd name="connsiteY16" fmla="*/ 1755401 h 3021234"/>
              <a:gd name="connsiteX17" fmla="*/ 745292 w 2856757"/>
              <a:gd name="connsiteY17" fmla="*/ 1011288 h 3021234"/>
              <a:gd name="connsiteX18" fmla="*/ 1401874 w 2856757"/>
              <a:gd name="connsiteY18" fmla="*/ 1624087 h 3021234"/>
              <a:gd name="connsiteX19" fmla="*/ 1970912 w 2856757"/>
              <a:gd name="connsiteY19" fmla="*/ 2018029 h 3021234"/>
              <a:gd name="connsiteX20" fmla="*/ 2715038 w 2856757"/>
              <a:gd name="connsiteY20" fmla="*/ 1580316 h 3021234"/>
              <a:gd name="connsiteX21" fmla="*/ 2758810 w 2856757"/>
              <a:gd name="connsiteY21" fmla="*/ 875597 h 3021234"/>
              <a:gd name="connsiteX22" fmla="*/ 2798205 w 2856757"/>
              <a:gd name="connsiteY22" fmla="*/ 827448 h 3021234"/>
              <a:gd name="connsiteX0" fmla="*/ 2798205 w 2856757"/>
              <a:gd name="connsiteY0" fmla="*/ 827448 h 2456622"/>
              <a:gd name="connsiteX1" fmla="*/ 2688775 w 2856757"/>
              <a:gd name="connsiteY1" fmla="*/ 315323 h 2456622"/>
              <a:gd name="connsiteX2" fmla="*/ 2242299 w 2856757"/>
              <a:gd name="connsiteY2" fmla="*/ 30809 h 2456622"/>
              <a:gd name="connsiteX3" fmla="*/ 2084719 w 2856757"/>
              <a:gd name="connsiteY3" fmla="*/ 8924 h 2456622"/>
              <a:gd name="connsiteX4" fmla="*/ 1966535 w 2856757"/>
              <a:gd name="connsiteY4" fmla="*/ 245289 h 2456622"/>
              <a:gd name="connsiteX5" fmla="*/ 2132869 w 2856757"/>
              <a:gd name="connsiteY5" fmla="*/ 748660 h 2456622"/>
              <a:gd name="connsiteX6" fmla="*/ 2281694 w 2856757"/>
              <a:gd name="connsiteY6" fmla="*/ 941254 h 2456622"/>
              <a:gd name="connsiteX7" fmla="*/ 2557458 w 2856757"/>
              <a:gd name="connsiteY7" fmla="*/ 993779 h 2456622"/>
              <a:gd name="connsiteX8" fmla="*/ 2229167 w 2856757"/>
              <a:gd name="connsiteY8" fmla="*/ 1584693 h 2456622"/>
              <a:gd name="connsiteX9" fmla="*/ 1572586 w 2856757"/>
              <a:gd name="connsiteY9" fmla="*/ 753037 h 2456622"/>
              <a:gd name="connsiteX10" fmla="*/ 84333 w 2856757"/>
              <a:gd name="connsiteY10" fmla="*/ 840579 h 2456622"/>
              <a:gd name="connsiteX11" fmla="*/ 259422 w 2856757"/>
              <a:gd name="connsiteY11" fmla="*/ 1803550 h 2456622"/>
              <a:gd name="connsiteX12" fmla="*/ 916004 w 2856757"/>
              <a:gd name="connsiteY12" fmla="*/ 2372577 h 2456622"/>
              <a:gd name="connsiteX13" fmla="*/ 522055 w 2856757"/>
              <a:gd name="connsiteY13" fmla="*/ 2328806 h 2456622"/>
              <a:gd name="connsiteX14" fmla="*/ 1406251 w 2856757"/>
              <a:gd name="connsiteY14" fmla="*/ 2429480 h 2456622"/>
              <a:gd name="connsiteX15" fmla="*/ 876609 w 2856757"/>
              <a:gd name="connsiteY15" fmla="*/ 1755401 h 2456622"/>
              <a:gd name="connsiteX16" fmla="*/ 745292 w 2856757"/>
              <a:gd name="connsiteY16" fmla="*/ 1011288 h 2456622"/>
              <a:gd name="connsiteX17" fmla="*/ 1401874 w 2856757"/>
              <a:gd name="connsiteY17" fmla="*/ 1624087 h 2456622"/>
              <a:gd name="connsiteX18" fmla="*/ 1970912 w 2856757"/>
              <a:gd name="connsiteY18" fmla="*/ 2018029 h 2456622"/>
              <a:gd name="connsiteX19" fmla="*/ 2715038 w 2856757"/>
              <a:gd name="connsiteY19" fmla="*/ 1580316 h 2456622"/>
              <a:gd name="connsiteX20" fmla="*/ 2758810 w 2856757"/>
              <a:gd name="connsiteY20" fmla="*/ 875597 h 2456622"/>
              <a:gd name="connsiteX21" fmla="*/ 2798205 w 2856757"/>
              <a:gd name="connsiteY21" fmla="*/ 827448 h 2456622"/>
              <a:gd name="connsiteX0" fmla="*/ 2798205 w 2856757"/>
              <a:gd name="connsiteY0" fmla="*/ 827448 h 2484187"/>
              <a:gd name="connsiteX1" fmla="*/ 2688775 w 2856757"/>
              <a:gd name="connsiteY1" fmla="*/ 315323 h 2484187"/>
              <a:gd name="connsiteX2" fmla="*/ 2242299 w 2856757"/>
              <a:gd name="connsiteY2" fmla="*/ 30809 h 2484187"/>
              <a:gd name="connsiteX3" fmla="*/ 2084719 w 2856757"/>
              <a:gd name="connsiteY3" fmla="*/ 8924 h 2484187"/>
              <a:gd name="connsiteX4" fmla="*/ 1966535 w 2856757"/>
              <a:gd name="connsiteY4" fmla="*/ 245289 h 2484187"/>
              <a:gd name="connsiteX5" fmla="*/ 2132869 w 2856757"/>
              <a:gd name="connsiteY5" fmla="*/ 748660 h 2484187"/>
              <a:gd name="connsiteX6" fmla="*/ 2281694 w 2856757"/>
              <a:gd name="connsiteY6" fmla="*/ 941254 h 2484187"/>
              <a:gd name="connsiteX7" fmla="*/ 2557458 w 2856757"/>
              <a:gd name="connsiteY7" fmla="*/ 993779 h 2484187"/>
              <a:gd name="connsiteX8" fmla="*/ 2229167 w 2856757"/>
              <a:gd name="connsiteY8" fmla="*/ 1584693 h 2484187"/>
              <a:gd name="connsiteX9" fmla="*/ 1572586 w 2856757"/>
              <a:gd name="connsiteY9" fmla="*/ 753037 h 2484187"/>
              <a:gd name="connsiteX10" fmla="*/ 84333 w 2856757"/>
              <a:gd name="connsiteY10" fmla="*/ 840579 h 2484187"/>
              <a:gd name="connsiteX11" fmla="*/ 259422 w 2856757"/>
              <a:gd name="connsiteY11" fmla="*/ 1803550 h 2484187"/>
              <a:gd name="connsiteX12" fmla="*/ 916004 w 2856757"/>
              <a:gd name="connsiteY12" fmla="*/ 2372577 h 2484187"/>
              <a:gd name="connsiteX13" fmla="*/ 1406251 w 2856757"/>
              <a:gd name="connsiteY13" fmla="*/ 2429480 h 2484187"/>
              <a:gd name="connsiteX14" fmla="*/ 876609 w 2856757"/>
              <a:gd name="connsiteY14" fmla="*/ 1755401 h 2484187"/>
              <a:gd name="connsiteX15" fmla="*/ 745292 w 2856757"/>
              <a:gd name="connsiteY15" fmla="*/ 1011288 h 2484187"/>
              <a:gd name="connsiteX16" fmla="*/ 1401874 w 2856757"/>
              <a:gd name="connsiteY16" fmla="*/ 1624087 h 2484187"/>
              <a:gd name="connsiteX17" fmla="*/ 1970912 w 2856757"/>
              <a:gd name="connsiteY17" fmla="*/ 2018029 h 2484187"/>
              <a:gd name="connsiteX18" fmla="*/ 2715038 w 2856757"/>
              <a:gd name="connsiteY18" fmla="*/ 1580316 h 2484187"/>
              <a:gd name="connsiteX19" fmla="*/ 2758810 w 2856757"/>
              <a:gd name="connsiteY19" fmla="*/ 875597 h 2484187"/>
              <a:gd name="connsiteX20" fmla="*/ 2798205 w 2856757"/>
              <a:gd name="connsiteY20" fmla="*/ 827448 h 2484187"/>
              <a:gd name="connsiteX0" fmla="*/ 2818650 w 2877202"/>
              <a:gd name="connsiteY0" fmla="*/ 827448 h 2429608"/>
              <a:gd name="connsiteX1" fmla="*/ 2709220 w 2877202"/>
              <a:gd name="connsiteY1" fmla="*/ 315323 h 2429608"/>
              <a:gd name="connsiteX2" fmla="*/ 2262744 w 2877202"/>
              <a:gd name="connsiteY2" fmla="*/ 30809 h 2429608"/>
              <a:gd name="connsiteX3" fmla="*/ 2105164 w 2877202"/>
              <a:gd name="connsiteY3" fmla="*/ 8924 h 2429608"/>
              <a:gd name="connsiteX4" fmla="*/ 1986980 w 2877202"/>
              <a:gd name="connsiteY4" fmla="*/ 245289 h 2429608"/>
              <a:gd name="connsiteX5" fmla="*/ 2153314 w 2877202"/>
              <a:gd name="connsiteY5" fmla="*/ 748660 h 2429608"/>
              <a:gd name="connsiteX6" fmla="*/ 2302139 w 2877202"/>
              <a:gd name="connsiteY6" fmla="*/ 941254 h 2429608"/>
              <a:gd name="connsiteX7" fmla="*/ 2577903 w 2877202"/>
              <a:gd name="connsiteY7" fmla="*/ 993779 h 2429608"/>
              <a:gd name="connsiteX8" fmla="*/ 2249612 w 2877202"/>
              <a:gd name="connsiteY8" fmla="*/ 1584693 h 2429608"/>
              <a:gd name="connsiteX9" fmla="*/ 1593031 w 2877202"/>
              <a:gd name="connsiteY9" fmla="*/ 753037 h 2429608"/>
              <a:gd name="connsiteX10" fmla="*/ 104778 w 2877202"/>
              <a:gd name="connsiteY10" fmla="*/ 840579 h 2429608"/>
              <a:gd name="connsiteX11" fmla="*/ 279867 w 2877202"/>
              <a:gd name="connsiteY11" fmla="*/ 1803550 h 2429608"/>
              <a:gd name="connsiteX12" fmla="*/ 1426696 w 2877202"/>
              <a:gd name="connsiteY12" fmla="*/ 2429480 h 2429608"/>
              <a:gd name="connsiteX13" fmla="*/ 897054 w 2877202"/>
              <a:gd name="connsiteY13" fmla="*/ 1755401 h 2429608"/>
              <a:gd name="connsiteX14" fmla="*/ 765737 w 2877202"/>
              <a:gd name="connsiteY14" fmla="*/ 1011288 h 2429608"/>
              <a:gd name="connsiteX15" fmla="*/ 1422319 w 2877202"/>
              <a:gd name="connsiteY15" fmla="*/ 1624087 h 2429608"/>
              <a:gd name="connsiteX16" fmla="*/ 1991357 w 2877202"/>
              <a:gd name="connsiteY16" fmla="*/ 2018029 h 2429608"/>
              <a:gd name="connsiteX17" fmla="*/ 2735483 w 2877202"/>
              <a:gd name="connsiteY17" fmla="*/ 1580316 h 2429608"/>
              <a:gd name="connsiteX18" fmla="*/ 2779255 w 2877202"/>
              <a:gd name="connsiteY18" fmla="*/ 875597 h 2429608"/>
              <a:gd name="connsiteX19" fmla="*/ 2818650 w 2877202"/>
              <a:gd name="connsiteY19" fmla="*/ 827448 h 2429608"/>
              <a:gd name="connsiteX0" fmla="*/ 2801861 w 2860413"/>
              <a:gd name="connsiteY0" fmla="*/ 827448 h 2022446"/>
              <a:gd name="connsiteX1" fmla="*/ 2692431 w 2860413"/>
              <a:gd name="connsiteY1" fmla="*/ 315323 h 2022446"/>
              <a:gd name="connsiteX2" fmla="*/ 2245955 w 2860413"/>
              <a:gd name="connsiteY2" fmla="*/ 30809 h 2022446"/>
              <a:gd name="connsiteX3" fmla="*/ 2088375 w 2860413"/>
              <a:gd name="connsiteY3" fmla="*/ 8924 h 2022446"/>
              <a:gd name="connsiteX4" fmla="*/ 1970191 w 2860413"/>
              <a:gd name="connsiteY4" fmla="*/ 245289 h 2022446"/>
              <a:gd name="connsiteX5" fmla="*/ 2136525 w 2860413"/>
              <a:gd name="connsiteY5" fmla="*/ 748660 h 2022446"/>
              <a:gd name="connsiteX6" fmla="*/ 2285350 w 2860413"/>
              <a:gd name="connsiteY6" fmla="*/ 941254 h 2022446"/>
              <a:gd name="connsiteX7" fmla="*/ 2561114 w 2860413"/>
              <a:gd name="connsiteY7" fmla="*/ 993779 h 2022446"/>
              <a:gd name="connsiteX8" fmla="*/ 2232823 w 2860413"/>
              <a:gd name="connsiteY8" fmla="*/ 1584693 h 2022446"/>
              <a:gd name="connsiteX9" fmla="*/ 1576242 w 2860413"/>
              <a:gd name="connsiteY9" fmla="*/ 753037 h 2022446"/>
              <a:gd name="connsiteX10" fmla="*/ 87989 w 2860413"/>
              <a:gd name="connsiteY10" fmla="*/ 840579 h 2022446"/>
              <a:gd name="connsiteX11" fmla="*/ 263078 w 2860413"/>
              <a:gd name="connsiteY11" fmla="*/ 1803550 h 2022446"/>
              <a:gd name="connsiteX12" fmla="*/ 880265 w 2860413"/>
              <a:gd name="connsiteY12" fmla="*/ 1755401 h 2022446"/>
              <a:gd name="connsiteX13" fmla="*/ 748948 w 2860413"/>
              <a:gd name="connsiteY13" fmla="*/ 1011288 h 2022446"/>
              <a:gd name="connsiteX14" fmla="*/ 1405530 w 2860413"/>
              <a:gd name="connsiteY14" fmla="*/ 1624087 h 2022446"/>
              <a:gd name="connsiteX15" fmla="*/ 1974568 w 2860413"/>
              <a:gd name="connsiteY15" fmla="*/ 2018029 h 2022446"/>
              <a:gd name="connsiteX16" fmla="*/ 2718694 w 2860413"/>
              <a:gd name="connsiteY16" fmla="*/ 1580316 h 2022446"/>
              <a:gd name="connsiteX17" fmla="*/ 2762466 w 2860413"/>
              <a:gd name="connsiteY17" fmla="*/ 875597 h 2022446"/>
              <a:gd name="connsiteX18" fmla="*/ 2801861 w 2860413"/>
              <a:gd name="connsiteY18" fmla="*/ 827448 h 2022446"/>
              <a:gd name="connsiteX0" fmla="*/ 2798320 w 2856872"/>
              <a:gd name="connsiteY0" fmla="*/ 827448 h 2022446"/>
              <a:gd name="connsiteX1" fmla="*/ 2688890 w 2856872"/>
              <a:gd name="connsiteY1" fmla="*/ 315323 h 2022446"/>
              <a:gd name="connsiteX2" fmla="*/ 2242414 w 2856872"/>
              <a:gd name="connsiteY2" fmla="*/ 30809 h 2022446"/>
              <a:gd name="connsiteX3" fmla="*/ 2084834 w 2856872"/>
              <a:gd name="connsiteY3" fmla="*/ 8924 h 2022446"/>
              <a:gd name="connsiteX4" fmla="*/ 1966650 w 2856872"/>
              <a:gd name="connsiteY4" fmla="*/ 245289 h 2022446"/>
              <a:gd name="connsiteX5" fmla="*/ 2132984 w 2856872"/>
              <a:gd name="connsiteY5" fmla="*/ 748660 h 2022446"/>
              <a:gd name="connsiteX6" fmla="*/ 2281809 w 2856872"/>
              <a:gd name="connsiteY6" fmla="*/ 941254 h 2022446"/>
              <a:gd name="connsiteX7" fmla="*/ 2557573 w 2856872"/>
              <a:gd name="connsiteY7" fmla="*/ 993779 h 2022446"/>
              <a:gd name="connsiteX8" fmla="*/ 2229282 w 2856872"/>
              <a:gd name="connsiteY8" fmla="*/ 1584693 h 2022446"/>
              <a:gd name="connsiteX9" fmla="*/ 1572701 w 2856872"/>
              <a:gd name="connsiteY9" fmla="*/ 753037 h 2022446"/>
              <a:gd name="connsiteX10" fmla="*/ 84448 w 2856872"/>
              <a:gd name="connsiteY10" fmla="*/ 840579 h 2022446"/>
              <a:gd name="connsiteX11" fmla="*/ 259537 w 2856872"/>
              <a:gd name="connsiteY11" fmla="*/ 1803550 h 2022446"/>
              <a:gd name="connsiteX12" fmla="*/ 745407 w 2856872"/>
              <a:gd name="connsiteY12" fmla="*/ 1011288 h 2022446"/>
              <a:gd name="connsiteX13" fmla="*/ 1401989 w 2856872"/>
              <a:gd name="connsiteY13" fmla="*/ 1624087 h 2022446"/>
              <a:gd name="connsiteX14" fmla="*/ 1971027 w 2856872"/>
              <a:gd name="connsiteY14" fmla="*/ 2018029 h 2022446"/>
              <a:gd name="connsiteX15" fmla="*/ 2715153 w 2856872"/>
              <a:gd name="connsiteY15" fmla="*/ 1580316 h 2022446"/>
              <a:gd name="connsiteX16" fmla="*/ 2758925 w 2856872"/>
              <a:gd name="connsiteY16" fmla="*/ 875597 h 2022446"/>
              <a:gd name="connsiteX17" fmla="*/ 2798320 w 2856872"/>
              <a:gd name="connsiteY17" fmla="*/ 827448 h 2022446"/>
              <a:gd name="connsiteX0" fmla="*/ 2734833 w 2793385"/>
              <a:gd name="connsiteY0" fmla="*/ 827448 h 2022446"/>
              <a:gd name="connsiteX1" fmla="*/ 2625403 w 2793385"/>
              <a:gd name="connsiteY1" fmla="*/ 315323 h 2022446"/>
              <a:gd name="connsiteX2" fmla="*/ 2178927 w 2793385"/>
              <a:gd name="connsiteY2" fmla="*/ 30809 h 2022446"/>
              <a:gd name="connsiteX3" fmla="*/ 2021347 w 2793385"/>
              <a:gd name="connsiteY3" fmla="*/ 8924 h 2022446"/>
              <a:gd name="connsiteX4" fmla="*/ 1903163 w 2793385"/>
              <a:gd name="connsiteY4" fmla="*/ 245289 h 2022446"/>
              <a:gd name="connsiteX5" fmla="*/ 2069497 w 2793385"/>
              <a:gd name="connsiteY5" fmla="*/ 748660 h 2022446"/>
              <a:gd name="connsiteX6" fmla="*/ 2218322 w 2793385"/>
              <a:gd name="connsiteY6" fmla="*/ 941254 h 2022446"/>
              <a:gd name="connsiteX7" fmla="*/ 2494086 w 2793385"/>
              <a:gd name="connsiteY7" fmla="*/ 993779 h 2022446"/>
              <a:gd name="connsiteX8" fmla="*/ 2165795 w 2793385"/>
              <a:gd name="connsiteY8" fmla="*/ 1584693 h 2022446"/>
              <a:gd name="connsiteX9" fmla="*/ 1509214 w 2793385"/>
              <a:gd name="connsiteY9" fmla="*/ 753037 h 2022446"/>
              <a:gd name="connsiteX10" fmla="*/ 20961 w 2793385"/>
              <a:gd name="connsiteY10" fmla="*/ 840579 h 2022446"/>
              <a:gd name="connsiteX11" fmla="*/ 681920 w 2793385"/>
              <a:gd name="connsiteY11" fmla="*/ 1011288 h 2022446"/>
              <a:gd name="connsiteX12" fmla="*/ 1338502 w 2793385"/>
              <a:gd name="connsiteY12" fmla="*/ 1624087 h 2022446"/>
              <a:gd name="connsiteX13" fmla="*/ 1907540 w 2793385"/>
              <a:gd name="connsiteY13" fmla="*/ 2018029 h 2022446"/>
              <a:gd name="connsiteX14" fmla="*/ 2651666 w 2793385"/>
              <a:gd name="connsiteY14" fmla="*/ 1580316 h 2022446"/>
              <a:gd name="connsiteX15" fmla="*/ 2695438 w 2793385"/>
              <a:gd name="connsiteY15" fmla="*/ 875597 h 2022446"/>
              <a:gd name="connsiteX16" fmla="*/ 2734833 w 2793385"/>
              <a:gd name="connsiteY16" fmla="*/ 827448 h 2022446"/>
              <a:gd name="connsiteX0" fmla="*/ 2053904 w 2112456"/>
              <a:gd name="connsiteY0" fmla="*/ 827448 h 2022446"/>
              <a:gd name="connsiteX1" fmla="*/ 1944474 w 2112456"/>
              <a:gd name="connsiteY1" fmla="*/ 315323 h 2022446"/>
              <a:gd name="connsiteX2" fmla="*/ 1497998 w 2112456"/>
              <a:gd name="connsiteY2" fmla="*/ 30809 h 2022446"/>
              <a:gd name="connsiteX3" fmla="*/ 1340418 w 2112456"/>
              <a:gd name="connsiteY3" fmla="*/ 8924 h 2022446"/>
              <a:gd name="connsiteX4" fmla="*/ 1222234 w 2112456"/>
              <a:gd name="connsiteY4" fmla="*/ 245289 h 2022446"/>
              <a:gd name="connsiteX5" fmla="*/ 1388568 w 2112456"/>
              <a:gd name="connsiteY5" fmla="*/ 748660 h 2022446"/>
              <a:gd name="connsiteX6" fmla="*/ 1537393 w 2112456"/>
              <a:gd name="connsiteY6" fmla="*/ 941254 h 2022446"/>
              <a:gd name="connsiteX7" fmla="*/ 1813157 w 2112456"/>
              <a:gd name="connsiteY7" fmla="*/ 993779 h 2022446"/>
              <a:gd name="connsiteX8" fmla="*/ 1484866 w 2112456"/>
              <a:gd name="connsiteY8" fmla="*/ 1584693 h 2022446"/>
              <a:gd name="connsiteX9" fmla="*/ 828285 w 2112456"/>
              <a:gd name="connsiteY9" fmla="*/ 753037 h 2022446"/>
              <a:gd name="connsiteX10" fmla="*/ 991 w 2112456"/>
              <a:gd name="connsiteY10" fmla="*/ 1011288 h 2022446"/>
              <a:gd name="connsiteX11" fmla="*/ 657573 w 2112456"/>
              <a:gd name="connsiteY11" fmla="*/ 1624087 h 2022446"/>
              <a:gd name="connsiteX12" fmla="*/ 1226611 w 2112456"/>
              <a:gd name="connsiteY12" fmla="*/ 2018029 h 2022446"/>
              <a:gd name="connsiteX13" fmla="*/ 1970737 w 2112456"/>
              <a:gd name="connsiteY13" fmla="*/ 1580316 h 2022446"/>
              <a:gd name="connsiteX14" fmla="*/ 2014509 w 2112456"/>
              <a:gd name="connsiteY14" fmla="*/ 875597 h 2022446"/>
              <a:gd name="connsiteX15" fmla="*/ 2053904 w 2112456"/>
              <a:gd name="connsiteY15" fmla="*/ 827448 h 2022446"/>
              <a:gd name="connsiteX0" fmla="*/ 1417454 w 1476006"/>
              <a:gd name="connsiteY0" fmla="*/ 827448 h 2022446"/>
              <a:gd name="connsiteX1" fmla="*/ 1308024 w 1476006"/>
              <a:gd name="connsiteY1" fmla="*/ 315323 h 2022446"/>
              <a:gd name="connsiteX2" fmla="*/ 861548 w 1476006"/>
              <a:gd name="connsiteY2" fmla="*/ 30809 h 2022446"/>
              <a:gd name="connsiteX3" fmla="*/ 703968 w 1476006"/>
              <a:gd name="connsiteY3" fmla="*/ 8924 h 2022446"/>
              <a:gd name="connsiteX4" fmla="*/ 585784 w 1476006"/>
              <a:gd name="connsiteY4" fmla="*/ 245289 h 2022446"/>
              <a:gd name="connsiteX5" fmla="*/ 752118 w 1476006"/>
              <a:gd name="connsiteY5" fmla="*/ 748660 h 2022446"/>
              <a:gd name="connsiteX6" fmla="*/ 900943 w 1476006"/>
              <a:gd name="connsiteY6" fmla="*/ 941254 h 2022446"/>
              <a:gd name="connsiteX7" fmla="*/ 1176707 w 1476006"/>
              <a:gd name="connsiteY7" fmla="*/ 993779 h 2022446"/>
              <a:gd name="connsiteX8" fmla="*/ 848416 w 1476006"/>
              <a:gd name="connsiteY8" fmla="*/ 1584693 h 2022446"/>
              <a:gd name="connsiteX9" fmla="*/ 191835 w 1476006"/>
              <a:gd name="connsiteY9" fmla="*/ 753037 h 2022446"/>
              <a:gd name="connsiteX10" fmla="*/ 21123 w 1476006"/>
              <a:gd name="connsiteY10" fmla="*/ 1624087 h 2022446"/>
              <a:gd name="connsiteX11" fmla="*/ 590161 w 1476006"/>
              <a:gd name="connsiteY11" fmla="*/ 2018029 h 2022446"/>
              <a:gd name="connsiteX12" fmla="*/ 1334287 w 1476006"/>
              <a:gd name="connsiteY12" fmla="*/ 1580316 h 2022446"/>
              <a:gd name="connsiteX13" fmla="*/ 1378059 w 1476006"/>
              <a:gd name="connsiteY13" fmla="*/ 875597 h 2022446"/>
              <a:gd name="connsiteX14" fmla="*/ 1417454 w 1476006"/>
              <a:gd name="connsiteY14" fmla="*/ 827448 h 2022446"/>
              <a:gd name="connsiteX0" fmla="*/ 1403104 w 1461656"/>
              <a:gd name="connsiteY0" fmla="*/ 827448 h 2022446"/>
              <a:gd name="connsiteX1" fmla="*/ 1293674 w 1461656"/>
              <a:gd name="connsiteY1" fmla="*/ 315323 h 2022446"/>
              <a:gd name="connsiteX2" fmla="*/ 847198 w 1461656"/>
              <a:gd name="connsiteY2" fmla="*/ 30809 h 2022446"/>
              <a:gd name="connsiteX3" fmla="*/ 689618 w 1461656"/>
              <a:gd name="connsiteY3" fmla="*/ 8924 h 2022446"/>
              <a:gd name="connsiteX4" fmla="*/ 571434 w 1461656"/>
              <a:gd name="connsiteY4" fmla="*/ 245289 h 2022446"/>
              <a:gd name="connsiteX5" fmla="*/ 737768 w 1461656"/>
              <a:gd name="connsiteY5" fmla="*/ 748660 h 2022446"/>
              <a:gd name="connsiteX6" fmla="*/ 886593 w 1461656"/>
              <a:gd name="connsiteY6" fmla="*/ 941254 h 2022446"/>
              <a:gd name="connsiteX7" fmla="*/ 1162357 w 1461656"/>
              <a:gd name="connsiteY7" fmla="*/ 993779 h 2022446"/>
              <a:gd name="connsiteX8" fmla="*/ 834066 w 1461656"/>
              <a:gd name="connsiteY8" fmla="*/ 1584693 h 2022446"/>
              <a:gd name="connsiteX9" fmla="*/ 298692 w 1461656"/>
              <a:gd name="connsiteY9" fmla="*/ 1071781 h 2022446"/>
              <a:gd name="connsiteX10" fmla="*/ 6773 w 1461656"/>
              <a:gd name="connsiteY10" fmla="*/ 1624087 h 2022446"/>
              <a:gd name="connsiteX11" fmla="*/ 575811 w 1461656"/>
              <a:gd name="connsiteY11" fmla="*/ 2018029 h 2022446"/>
              <a:gd name="connsiteX12" fmla="*/ 1319937 w 1461656"/>
              <a:gd name="connsiteY12" fmla="*/ 1580316 h 2022446"/>
              <a:gd name="connsiteX13" fmla="*/ 1363709 w 1461656"/>
              <a:gd name="connsiteY13" fmla="*/ 875597 h 2022446"/>
              <a:gd name="connsiteX14" fmla="*/ 1403104 w 1461656"/>
              <a:gd name="connsiteY14" fmla="*/ 827448 h 2022446"/>
              <a:gd name="connsiteX0" fmla="*/ 1403975 w 1462527"/>
              <a:gd name="connsiteY0" fmla="*/ 827448 h 2022446"/>
              <a:gd name="connsiteX1" fmla="*/ 1294545 w 1462527"/>
              <a:gd name="connsiteY1" fmla="*/ 315323 h 2022446"/>
              <a:gd name="connsiteX2" fmla="*/ 848069 w 1462527"/>
              <a:gd name="connsiteY2" fmla="*/ 30809 h 2022446"/>
              <a:gd name="connsiteX3" fmla="*/ 690489 w 1462527"/>
              <a:gd name="connsiteY3" fmla="*/ 8924 h 2022446"/>
              <a:gd name="connsiteX4" fmla="*/ 572305 w 1462527"/>
              <a:gd name="connsiteY4" fmla="*/ 245289 h 2022446"/>
              <a:gd name="connsiteX5" fmla="*/ 738639 w 1462527"/>
              <a:gd name="connsiteY5" fmla="*/ 748660 h 2022446"/>
              <a:gd name="connsiteX6" fmla="*/ 887464 w 1462527"/>
              <a:gd name="connsiteY6" fmla="*/ 941254 h 2022446"/>
              <a:gd name="connsiteX7" fmla="*/ 1163228 w 1462527"/>
              <a:gd name="connsiteY7" fmla="*/ 993779 h 2022446"/>
              <a:gd name="connsiteX8" fmla="*/ 834937 w 1462527"/>
              <a:gd name="connsiteY8" fmla="*/ 1584693 h 2022446"/>
              <a:gd name="connsiteX9" fmla="*/ 287457 w 1462527"/>
              <a:gd name="connsiteY9" fmla="*/ 1109270 h 2022446"/>
              <a:gd name="connsiteX10" fmla="*/ 7644 w 1462527"/>
              <a:gd name="connsiteY10" fmla="*/ 1624087 h 2022446"/>
              <a:gd name="connsiteX11" fmla="*/ 576682 w 1462527"/>
              <a:gd name="connsiteY11" fmla="*/ 2018029 h 2022446"/>
              <a:gd name="connsiteX12" fmla="*/ 1320808 w 1462527"/>
              <a:gd name="connsiteY12" fmla="*/ 1580316 h 2022446"/>
              <a:gd name="connsiteX13" fmla="*/ 1364580 w 1462527"/>
              <a:gd name="connsiteY13" fmla="*/ 875597 h 2022446"/>
              <a:gd name="connsiteX14" fmla="*/ 1403975 w 1462527"/>
              <a:gd name="connsiteY14" fmla="*/ 827448 h 2022446"/>
              <a:gd name="connsiteX0" fmla="*/ 1404021 w 1462573"/>
              <a:gd name="connsiteY0" fmla="*/ 827448 h 2022446"/>
              <a:gd name="connsiteX1" fmla="*/ 1294591 w 1462573"/>
              <a:gd name="connsiteY1" fmla="*/ 315323 h 2022446"/>
              <a:gd name="connsiteX2" fmla="*/ 848115 w 1462573"/>
              <a:gd name="connsiteY2" fmla="*/ 30809 h 2022446"/>
              <a:gd name="connsiteX3" fmla="*/ 690535 w 1462573"/>
              <a:gd name="connsiteY3" fmla="*/ 8924 h 2022446"/>
              <a:gd name="connsiteX4" fmla="*/ 572351 w 1462573"/>
              <a:gd name="connsiteY4" fmla="*/ 245289 h 2022446"/>
              <a:gd name="connsiteX5" fmla="*/ 738685 w 1462573"/>
              <a:gd name="connsiteY5" fmla="*/ 748660 h 2022446"/>
              <a:gd name="connsiteX6" fmla="*/ 887510 w 1462573"/>
              <a:gd name="connsiteY6" fmla="*/ 941254 h 2022446"/>
              <a:gd name="connsiteX7" fmla="*/ 1163274 w 1462573"/>
              <a:gd name="connsiteY7" fmla="*/ 993779 h 2022446"/>
              <a:gd name="connsiteX8" fmla="*/ 834983 w 1462573"/>
              <a:gd name="connsiteY8" fmla="*/ 1584693 h 2022446"/>
              <a:gd name="connsiteX9" fmla="*/ 287503 w 1462573"/>
              <a:gd name="connsiteY9" fmla="*/ 1109270 h 2022446"/>
              <a:gd name="connsiteX10" fmla="*/ 7690 w 1462573"/>
              <a:gd name="connsiteY10" fmla="*/ 1624087 h 2022446"/>
              <a:gd name="connsiteX11" fmla="*/ 576728 w 1462573"/>
              <a:gd name="connsiteY11" fmla="*/ 2018029 h 2022446"/>
              <a:gd name="connsiteX12" fmla="*/ 1320854 w 1462573"/>
              <a:gd name="connsiteY12" fmla="*/ 1580316 h 2022446"/>
              <a:gd name="connsiteX13" fmla="*/ 1364626 w 1462573"/>
              <a:gd name="connsiteY13" fmla="*/ 875597 h 2022446"/>
              <a:gd name="connsiteX14" fmla="*/ 1404021 w 1462573"/>
              <a:gd name="connsiteY14" fmla="*/ 827448 h 2022446"/>
              <a:gd name="connsiteX0" fmla="*/ 1403744 w 1462296"/>
              <a:gd name="connsiteY0" fmla="*/ 827448 h 2022446"/>
              <a:gd name="connsiteX1" fmla="*/ 1294314 w 1462296"/>
              <a:gd name="connsiteY1" fmla="*/ 315323 h 2022446"/>
              <a:gd name="connsiteX2" fmla="*/ 847838 w 1462296"/>
              <a:gd name="connsiteY2" fmla="*/ 30809 h 2022446"/>
              <a:gd name="connsiteX3" fmla="*/ 690258 w 1462296"/>
              <a:gd name="connsiteY3" fmla="*/ 8924 h 2022446"/>
              <a:gd name="connsiteX4" fmla="*/ 572074 w 1462296"/>
              <a:gd name="connsiteY4" fmla="*/ 245289 h 2022446"/>
              <a:gd name="connsiteX5" fmla="*/ 738408 w 1462296"/>
              <a:gd name="connsiteY5" fmla="*/ 748660 h 2022446"/>
              <a:gd name="connsiteX6" fmla="*/ 887233 w 1462296"/>
              <a:gd name="connsiteY6" fmla="*/ 941254 h 2022446"/>
              <a:gd name="connsiteX7" fmla="*/ 1162997 w 1462296"/>
              <a:gd name="connsiteY7" fmla="*/ 993779 h 2022446"/>
              <a:gd name="connsiteX8" fmla="*/ 834706 w 1462296"/>
              <a:gd name="connsiteY8" fmla="*/ 1584693 h 2022446"/>
              <a:gd name="connsiteX9" fmla="*/ 287226 w 1462296"/>
              <a:gd name="connsiteY9" fmla="*/ 1109270 h 2022446"/>
              <a:gd name="connsiteX10" fmla="*/ 7413 w 1462296"/>
              <a:gd name="connsiteY10" fmla="*/ 1624087 h 2022446"/>
              <a:gd name="connsiteX11" fmla="*/ 576451 w 1462296"/>
              <a:gd name="connsiteY11" fmla="*/ 2018029 h 2022446"/>
              <a:gd name="connsiteX12" fmla="*/ 1320577 w 1462296"/>
              <a:gd name="connsiteY12" fmla="*/ 1580316 h 2022446"/>
              <a:gd name="connsiteX13" fmla="*/ 1364349 w 1462296"/>
              <a:gd name="connsiteY13" fmla="*/ 875597 h 2022446"/>
              <a:gd name="connsiteX14" fmla="*/ 1403744 w 1462296"/>
              <a:gd name="connsiteY14" fmla="*/ 827448 h 2022446"/>
              <a:gd name="connsiteX0" fmla="*/ 1402644 w 1461196"/>
              <a:gd name="connsiteY0" fmla="*/ 827448 h 2022446"/>
              <a:gd name="connsiteX1" fmla="*/ 1293214 w 1461196"/>
              <a:gd name="connsiteY1" fmla="*/ 315323 h 2022446"/>
              <a:gd name="connsiteX2" fmla="*/ 846738 w 1461196"/>
              <a:gd name="connsiteY2" fmla="*/ 30809 h 2022446"/>
              <a:gd name="connsiteX3" fmla="*/ 689158 w 1461196"/>
              <a:gd name="connsiteY3" fmla="*/ 8924 h 2022446"/>
              <a:gd name="connsiteX4" fmla="*/ 570974 w 1461196"/>
              <a:gd name="connsiteY4" fmla="*/ 245289 h 2022446"/>
              <a:gd name="connsiteX5" fmla="*/ 737308 w 1461196"/>
              <a:gd name="connsiteY5" fmla="*/ 748660 h 2022446"/>
              <a:gd name="connsiteX6" fmla="*/ 886133 w 1461196"/>
              <a:gd name="connsiteY6" fmla="*/ 941254 h 2022446"/>
              <a:gd name="connsiteX7" fmla="*/ 1161897 w 1461196"/>
              <a:gd name="connsiteY7" fmla="*/ 993779 h 2022446"/>
              <a:gd name="connsiteX8" fmla="*/ 833606 w 1461196"/>
              <a:gd name="connsiteY8" fmla="*/ 1584693 h 2022446"/>
              <a:gd name="connsiteX9" fmla="*/ 528812 w 1461196"/>
              <a:gd name="connsiteY9" fmla="*/ 1374851 h 2022446"/>
              <a:gd name="connsiteX10" fmla="*/ 286126 w 1461196"/>
              <a:gd name="connsiteY10" fmla="*/ 1109270 h 2022446"/>
              <a:gd name="connsiteX11" fmla="*/ 6313 w 1461196"/>
              <a:gd name="connsiteY11" fmla="*/ 1624087 h 2022446"/>
              <a:gd name="connsiteX12" fmla="*/ 575351 w 1461196"/>
              <a:gd name="connsiteY12" fmla="*/ 2018029 h 2022446"/>
              <a:gd name="connsiteX13" fmla="*/ 1319477 w 1461196"/>
              <a:gd name="connsiteY13" fmla="*/ 1580316 h 2022446"/>
              <a:gd name="connsiteX14" fmla="*/ 1363249 w 1461196"/>
              <a:gd name="connsiteY14" fmla="*/ 875597 h 2022446"/>
              <a:gd name="connsiteX15" fmla="*/ 1402644 w 1461196"/>
              <a:gd name="connsiteY15" fmla="*/ 827448 h 2022446"/>
              <a:gd name="connsiteX0" fmla="*/ 1402289 w 1460841"/>
              <a:gd name="connsiteY0" fmla="*/ 827448 h 2022446"/>
              <a:gd name="connsiteX1" fmla="*/ 1292859 w 1460841"/>
              <a:gd name="connsiteY1" fmla="*/ 315323 h 2022446"/>
              <a:gd name="connsiteX2" fmla="*/ 846383 w 1460841"/>
              <a:gd name="connsiteY2" fmla="*/ 30809 h 2022446"/>
              <a:gd name="connsiteX3" fmla="*/ 688803 w 1460841"/>
              <a:gd name="connsiteY3" fmla="*/ 8924 h 2022446"/>
              <a:gd name="connsiteX4" fmla="*/ 570619 w 1460841"/>
              <a:gd name="connsiteY4" fmla="*/ 245289 h 2022446"/>
              <a:gd name="connsiteX5" fmla="*/ 736953 w 1460841"/>
              <a:gd name="connsiteY5" fmla="*/ 748660 h 2022446"/>
              <a:gd name="connsiteX6" fmla="*/ 885778 w 1460841"/>
              <a:gd name="connsiteY6" fmla="*/ 941254 h 2022446"/>
              <a:gd name="connsiteX7" fmla="*/ 1161542 w 1460841"/>
              <a:gd name="connsiteY7" fmla="*/ 993779 h 2022446"/>
              <a:gd name="connsiteX8" fmla="*/ 833251 w 1460841"/>
              <a:gd name="connsiteY8" fmla="*/ 1584693 h 2022446"/>
              <a:gd name="connsiteX9" fmla="*/ 425827 w 1460841"/>
              <a:gd name="connsiteY9" fmla="*/ 1436145 h 2022446"/>
              <a:gd name="connsiteX10" fmla="*/ 285771 w 1460841"/>
              <a:gd name="connsiteY10" fmla="*/ 1109270 h 2022446"/>
              <a:gd name="connsiteX11" fmla="*/ 5958 w 1460841"/>
              <a:gd name="connsiteY11" fmla="*/ 1624087 h 2022446"/>
              <a:gd name="connsiteX12" fmla="*/ 574996 w 1460841"/>
              <a:gd name="connsiteY12" fmla="*/ 2018029 h 2022446"/>
              <a:gd name="connsiteX13" fmla="*/ 1319122 w 1460841"/>
              <a:gd name="connsiteY13" fmla="*/ 1580316 h 2022446"/>
              <a:gd name="connsiteX14" fmla="*/ 1362894 w 1460841"/>
              <a:gd name="connsiteY14" fmla="*/ 875597 h 2022446"/>
              <a:gd name="connsiteX15" fmla="*/ 1402289 w 1460841"/>
              <a:gd name="connsiteY15" fmla="*/ 827448 h 2022446"/>
              <a:gd name="connsiteX0" fmla="*/ 1402432 w 1460984"/>
              <a:gd name="connsiteY0" fmla="*/ 827448 h 2022446"/>
              <a:gd name="connsiteX1" fmla="*/ 1293002 w 1460984"/>
              <a:gd name="connsiteY1" fmla="*/ 315323 h 2022446"/>
              <a:gd name="connsiteX2" fmla="*/ 846526 w 1460984"/>
              <a:gd name="connsiteY2" fmla="*/ 30809 h 2022446"/>
              <a:gd name="connsiteX3" fmla="*/ 688946 w 1460984"/>
              <a:gd name="connsiteY3" fmla="*/ 8924 h 2022446"/>
              <a:gd name="connsiteX4" fmla="*/ 570762 w 1460984"/>
              <a:gd name="connsiteY4" fmla="*/ 245289 h 2022446"/>
              <a:gd name="connsiteX5" fmla="*/ 737096 w 1460984"/>
              <a:gd name="connsiteY5" fmla="*/ 748660 h 2022446"/>
              <a:gd name="connsiteX6" fmla="*/ 885921 w 1460984"/>
              <a:gd name="connsiteY6" fmla="*/ 941254 h 2022446"/>
              <a:gd name="connsiteX7" fmla="*/ 1161685 w 1460984"/>
              <a:gd name="connsiteY7" fmla="*/ 993779 h 2022446"/>
              <a:gd name="connsiteX8" fmla="*/ 833394 w 1460984"/>
              <a:gd name="connsiteY8" fmla="*/ 1584693 h 2022446"/>
              <a:gd name="connsiteX9" fmla="*/ 469039 w 1460984"/>
              <a:gd name="connsiteY9" fmla="*/ 1483845 h 2022446"/>
              <a:gd name="connsiteX10" fmla="*/ 285914 w 1460984"/>
              <a:gd name="connsiteY10" fmla="*/ 1109270 h 2022446"/>
              <a:gd name="connsiteX11" fmla="*/ 6101 w 1460984"/>
              <a:gd name="connsiteY11" fmla="*/ 1624087 h 2022446"/>
              <a:gd name="connsiteX12" fmla="*/ 575139 w 1460984"/>
              <a:gd name="connsiteY12" fmla="*/ 2018029 h 2022446"/>
              <a:gd name="connsiteX13" fmla="*/ 1319265 w 1460984"/>
              <a:gd name="connsiteY13" fmla="*/ 1580316 h 2022446"/>
              <a:gd name="connsiteX14" fmla="*/ 1363037 w 1460984"/>
              <a:gd name="connsiteY14" fmla="*/ 875597 h 2022446"/>
              <a:gd name="connsiteX15" fmla="*/ 1402432 w 1460984"/>
              <a:gd name="connsiteY15" fmla="*/ 827448 h 2022446"/>
              <a:gd name="connsiteX0" fmla="*/ 1402432 w 1460984"/>
              <a:gd name="connsiteY0" fmla="*/ 827448 h 2022446"/>
              <a:gd name="connsiteX1" fmla="*/ 1293002 w 1460984"/>
              <a:gd name="connsiteY1" fmla="*/ 315323 h 2022446"/>
              <a:gd name="connsiteX2" fmla="*/ 846526 w 1460984"/>
              <a:gd name="connsiteY2" fmla="*/ 30809 h 2022446"/>
              <a:gd name="connsiteX3" fmla="*/ 688946 w 1460984"/>
              <a:gd name="connsiteY3" fmla="*/ 8924 h 2022446"/>
              <a:gd name="connsiteX4" fmla="*/ 570762 w 1460984"/>
              <a:gd name="connsiteY4" fmla="*/ 245289 h 2022446"/>
              <a:gd name="connsiteX5" fmla="*/ 737096 w 1460984"/>
              <a:gd name="connsiteY5" fmla="*/ 748660 h 2022446"/>
              <a:gd name="connsiteX6" fmla="*/ 885921 w 1460984"/>
              <a:gd name="connsiteY6" fmla="*/ 941254 h 2022446"/>
              <a:gd name="connsiteX7" fmla="*/ 1161685 w 1460984"/>
              <a:gd name="connsiteY7" fmla="*/ 993779 h 2022446"/>
              <a:gd name="connsiteX8" fmla="*/ 833394 w 1460984"/>
              <a:gd name="connsiteY8" fmla="*/ 1584693 h 2022446"/>
              <a:gd name="connsiteX9" fmla="*/ 469039 w 1460984"/>
              <a:gd name="connsiteY9" fmla="*/ 1483845 h 2022446"/>
              <a:gd name="connsiteX10" fmla="*/ 285914 w 1460984"/>
              <a:gd name="connsiteY10" fmla="*/ 1109270 h 2022446"/>
              <a:gd name="connsiteX11" fmla="*/ 6101 w 1460984"/>
              <a:gd name="connsiteY11" fmla="*/ 1624087 h 2022446"/>
              <a:gd name="connsiteX12" fmla="*/ 575139 w 1460984"/>
              <a:gd name="connsiteY12" fmla="*/ 2018029 h 2022446"/>
              <a:gd name="connsiteX13" fmla="*/ 1319265 w 1460984"/>
              <a:gd name="connsiteY13" fmla="*/ 1580316 h 2022446"/>
              <a:gd name="connsiteX14" fmla="*/ 1363037 w 1460984"/>
              <a:gd name="connsiteY14" fmla="*/ 875597 h 2022446"/>
              <a:gd name="connsiteX15" fmla="*/ 1402432 w 1460984"/>
              <a:gd name="connsiteY15" fmla="*/ 827448 h 2022446"/>
              <a:gd name="connsiteX0" fmla="*/ 1402432 w 1460984"/>
              <a:gd name="connsiteY0" fmla="*/ 827448 h 2022446"/>
              <a:gd name="connsiteX1" fmla="*/ 1293002 w 1460984"/>
              <a:gd name="connsiteY1" fmla="*/ 315323 h 2022446"/>
              <a:gd name="connsiteX2" fmla="*/ 846526 w 1460984"/>
              <a:gd name="connsiteY2" fmla="*/ 30809 h 2022446"/>
              <a:gd name="connsiteX3" fmla="*/ 688946 w 1460984"/>
              <a:gd name="connsiteY3" fmla="*/ 8924 h 2022446"/>
              <a:gd name="connsiteX4" fmla="*/ 570762 w 1460984"/>
              <a:gd name="connsiteY4" fmla="*/ 245289 h 2022446"/>
              <a:gd name="connsiteX5" fmla="*/ 737096 w 1460984"/>
              <a:gd name="connsiteY5" fmla="*/ 748660 h 2022446"/>
              <a:gd name="connsiteX6" fmla="*/ 885921 w 1460984"/>
              <a:gd name="connsiteY6" fmla="*/ 941254 h 2022446"/>
              <a:gd name="connsiteX7" fmla="*/ 1161685 w 1460984"/>
              <a:gd name="connsiteY7" fmla="*/ 993779 h 2022446"/>
              <a:gd name="connsiteX8" fmla="*/ 833394 w 1460984"/>
              <a:gd name="connsiteY8" fmla="*/ 1584693 h 2022446"/>
              <a:gd name="connsiteX9" fmla="*/ 469039 w 1460984"/>
              <a:gd name="connsiteY9" fmla="*/ 1483845 h 2022446"/>
              <a:gd name="connsiteX10" fmla="*/ 285914 w 1460984"/>
              <a:gd name="connsiteY10" fmla="*/ 1109270 h 2022446"/>
              <a:gd name="connsiteX11" fmla="*/ 6101 w 1460984"/>
              <a:gd name="connsiteY11" fmla="*/ 1624087 h 2022446"/>
              <a:gd name="connsiteX12" fmla="*/ 575139 w 1460984"/>
              <a:gd name="connsiteY12" fmla="*/ 2018029 h 2022446"/>
              <a:gd name="connsiteX13" fmla="*/ 1319265 w 1460984"/>
              <a:gd name="connsiteY13" fmla="*/ 1580316 h 2022446"/>
              <a:gd name="connsiteX14" fmla="*/ 1363037 w 1460984"/>
              <a:gd name="connsiteY14" fmla="*/ 875597 h 2022446"/>
              <a:gd name="connsiteX15" fmla="*/ 1402432 w 1460984"/>
              <a:gd name="connsiteY15" fmla="*/ 827448 h 2022446"/>
              <a:gd name="connsiteX0" fmla="*/ 1402432 w 1460984"/>
              <a:gd name="connsiteY0" fmla="*/ 827448 h 2022446"/>
              <a:gd name="connsiteX1" fmla="*/ 1293002 w 1460984"/>
              <a:gd name="connsiteY1" fmla="*/ 315323 h 2022446"/>
              <a:gd name="connsiteX2" fmla="*/ 846526 w 1460984"/>
              <a:gd name="connsiteY2" fmla="*/ 30809 h 2022446"/>
              <a:gd name="connsiteX3" fmla="*/ 688946 w 1460984"/>
              <a:gd name="connsiteY3" fmla="*/ 8924 h 2022446"/>
              <a:gd name="connsiteX4" fmla="*/ 570762 w 1460984"/>
              <a:gd name="connsiteY4" fmla="*/ 245289 h 2022446"/>
              <a:gd name="connsiteX5" fmla="*/ 737096 w 1460984"/>
              <a:gd name="connsiteY5" fmla="*/ 748660 h 2022446"/>
              <a:gd name="connsiteX6" fmla="*/ 885921 w 1460984"/>
              <a:gd name="connsiteY6" fmla="*/ 941254 h 2022446"/>
              <a:gd name="connsiteX7" fmla="*/ 1161685 w 1460984"/>
              <a:gd name="connsiteY7" fmla="*/ 993779 h 2022446"/>
              <a:gd name="connsiteX8" fmla="*/ 833394 w 1460984"/>
              <a:gd name="connsiteY8" fmla="*/ 1584693 h 2022446"/>
              <a:gd name="connsiteX9" fmla="*/ 469039 w 1460984"/>
              <a:gd name="connsiteY9" fmla="*/ 1483845 h 2022446"/>
              <a:gd name="connsiteX10" fmla="*/ 285914 w 1460984"/>
              <a:gd name="connsiteY10" fmla="*/ 1109270 h 2022446"/>
              <a:gd name="connsiteX11" fmla="*/ 6101 w 1460984"/>
              <a:gd name="connsiteY11" fmla="*/ 1624087 h 2022446"/>
              <a:gd name="connsiteX12" fmla="*/ 575139 w 1460984"/>
              <a:gd name="connsiteY12" fmla="*/ 2018029 h 2022446"/>
              <a:gd name="connsiteX13" fmla="*/ 1319265 w 1460984"/>
              <a:gd name="connsiteY13" fmla="*/ 1580316 h 2022446"/>
              <a:gd name="connsiteX14" fmla="*/ 1363037 w 1460984"/>
              <a:gd name="connsiteY14" fmla="*/ 875597 h 2022446"/>
              <a:gd name="connsiteX15" fmla="*/ 1402432 w 1460984"/>
              <a:gd name="connsiteY15" fmla="*/ 827448 h 2022446"/>
              <a:gd name="connsiteX0" fmla="*/ 1 w 1454884"/>
              <a:gd name="connsiteY0" fmla="*/ 1624087 h 2022446"/>
              <a:gd name="connsiteX1" fmla="*/ 569039 w 1454884"/>
              <a:gd name="connsiteY1" fmla="*/ 2018029 h 2022446"/>
              <a:gd name="connsiteX2" fmla="*/ 1313165 w 1454884"/>
              <a:gd name="connsiteY2" fmla="*/ 1580316 h 2022446"/>
              <a:gd name="connsiteX3" fmla="*/ 1356937 w 1454884"/>
              <a:gd name="connsiteY3" fmla="*/ 875597 h 2022446"/>
              <a:gd name="connsiteX4" fmla="*/ 1396332 w 1454884"/>
              <a:gd name="connsiteY4" fmla="*/ 827448 h 2022446"/>
              <a:gd name="connsiteX5" fmla="*/ 1286902 w 1454884"/>
              <a:gd name="connsiteY5" fmla="*/ 315323 h 2022446"/>
              <a:gd name="connsiteX6" fmla="*/ 840426 w 1454884"/>
              <a:gd name="connsiteY6" fmla="*/ 30809 h 2022446"/>
              <a:gd name="connsiteX7" fmla="*/ 682846 w 1454884"/>
              <a:gd name="connsiteY7" fmla="*/ 8924 h 2022446"/>
              <a:gd name="connsiteX8" fmla="*/ 564662 w 1454884"/>
              <a:gd name="connsiteY8" fmla="*/ 245289 h 2022446"/>
              <a:gd name="connsiteX9" fmla="*/ 730996 w 1454884"/>
              <a:gd name="connsiteY9" fmla="*/ 748660 h 2022446"/>
              <a:gd name="connsiteX10" fmla="*/ 879821 w 1454884"/>
              <a:gd name="connsiteY10" fmla="*/ 941254 h 2022446"/>
              <a:gd name="connsiteX11" fmla="*/ 1155585 w 1454884"/>
              <a:gd name="connsiteY11" fmla="*/ 993779 h 2022446"/>
              <a:gd name="connsiteX12" fmla="*/ 827294 w 1454884"/>
              <a:gd name="connsiteY12" fmla="*/ 1584693 h 2022446"/>
              <a:gd name="connsiteX13" fmla="*/ 462939 w 1454884"/>
              <a:gd name="connsiteY13" fmla="*/ 1483845 h 2022446"/>
              <a:gd name="connsiteX14" fmla="*/ 390253 w 1454884"/>
              <a:gd name="connsiteY14" fmla="*/ 1228361 h 2022446"/>
              <a:gd name="connsiteX0" fmla="*/ 0 w 1454883"/>
              <a:gd name="connsiteY0" fmla="*/ 1624087 h 2022446"/>
              <a:gd name="connsiteX1" fmla="*/ 569038 w 1454883"/>
              <a:gd name="connsiteY1" fmla="*/ 2018029 h 2022446"/>
              <a:gd name="connsiteX2" fmla="*/ 1313164 w 1454883"/>
              <a:gd name="connsiteY2" fmla="*/ 1580316 h 2022446"/>
              <a:gd name="connsiteX3" fmla="*/ 1356936 w 1454883"/>
              <a:gd name="connsiteY3" fmla="*/ 875597 h 2022446"/>
              <a:gd name="connsiteX4" fmla="*/ 1396331 w 1454883"/>
              <a:gd name="connsiteY4" fmla="*/ 827448 h 2022446"/>
              <a:gd name="connsiteX5" fmla="*/ 1286901 w 1454883"/>
              <a:gd name="connsiteY5" fmla="*/ 315323 h 2022446"/>
              <a:gd name="connsiteX6" fmla="*/ 840425 w 1454883"/>
              <a:gd name="connsiteY6" fmla="*/ 30809 h 2022446"/>
              <a:gd name="connsiteX7" fmla="*/ 682845 w 1454883"/>
              <a:gd name="connsiteY7" fmla="*/ 8924 h 2022446"/>
              <a:gd name="connsiteX8" fmla="*/ 564661 w 1454883"/>
              <a:gd name="connsiteY8" fmla="*/ 245289 h 2022446"/>
              <a:gd name="connsiteX9" fmla="*/ 730995 w 1454883"/>
              <a:gd name="connsiteY9" fmla="*/ 748660 h 2022446"/>
              <a:gd name="connsiteX10" fmla="*/ 879820 w 1454883"/>
              <a:gd name="connsiteY10" fmla="*/ 941254 h 2022446"/>
              <a:gd name="connsiteX11" fmla="*/ 1155584 w 1454883"/>
              <a:gd name="connsiteY11" fmla="*/ 993779 h 2022446"/>
              <a:gd name="connsiteX12" fmla="*/ 827293 w 1454883"/>
              <a:gd name="connsiteY12" fmla="*/ 1584693 h 2022446"/>
              <a:gd name="connsiteX13" fmla="*/ 462938 w 1454883"/>
              <a:gd name="connsiteY13" fmla="*/ 1483845 h 2022446"/>
              <a:gd name="connsiteX14" fmla="*/ 349432 w 1454883"/>
              <a:gd name="connsiteY14" fmla="*/ 1234049 h 2022446"/>
              <a:gd name="connsiteX0" fmla="*/ 0 w 1454883"/>
              <a:gd name="connsiteY0" fmla="*/ 1624087 h 2022446"/>
              <a:gd name="connsiteX1" fmla="*/ 569038 w 1454883"/>
              <a:gd name="connsiteY1" fmla="*/ 2018029 h 2022446"/>
              <a:gd name="connsiteX2" fmla="*/ 1313164 w 1454883"/>
              <a:gd name="connsiteY2" fmla="*/ 1580316 h 2022446"/>
              <a:gd name="connsiteX3" fmla="*/ 1356936 w 1454883"/>
              <a:gd name="connsiteY3" fmla="*/ 875597 h 2022446"/>
              <a:gd name="connsiteX4" fmla="*/ 1396331 w 1454883"/>
              <a:gd name="connsiteY4" fmla="*/ 827448 h 2022446"/>
              <a:gd name="connsiteX5" fmla="*/ 1286901 w 1454883"/>
              <a:gd name="connsiteY5" fmla="*/ 315323 h 2022446"/>
              <a:gd name="connsiteX6" fmla="*/ 840425 w 1454883"/>
              <a:gd name="connsiteY6" fmla="*/ 30809 h 2022446"/>
              <a:gd name="connsiteX7" fmla="*/ 682845 w 1454883"/>
              <a:gd name="connsiteY7" fmla="*/ 8924 h 2022446"/>
              <a:gd name="connsiteX8" fmla="*/ 564661 w 1454883"/>
              <a:gd name="connsiteY8" fmla="*/ 245289 h 2022446"/>
              <a:gd name="connsiteX9" fmla="*/ 730995 w 1454883"/>
              <a:gd name="connsiteY9" fmla="*/ 748660 h 2022446"/>
              <a:gd name="connsiteX10" fmla="*/ 879820 w 1454883"/>
              <a:gd name="connsiteY10" fmla="*/ 941254 h 2022446"/>
              <a:gd name="connsiteX11" fmla="*/ 1155584 w 1454883"/>
              <a:gd name="connsiteY11" fmla="*/ 993779 h 2022446"/>
              <a:gd name="connsiteX12" fmla="*/ 827293 w 1454883"/>
              <a:gd name="connsiteY12" fmla="*/ 1584693 h 2022446"/>
              <a:gd name="connsiteX13" fmla="*/ 462938 w 1454883"/>
              <a:gd name="connsiteY13" fmla="*/ 1483845 h 2022446"/>
              <a:gd name="connsiteX14" fmla="*/ 360956 w 1454883"/>
              <a:gd name="connsiteY14" fmla="*/ 1243632 h 2022446"/>
              <a:gd name="connsiteX0" fmla="*/ 0 w 1454883"/>
              <a:gd name="connsiteY0" fmla="*/ 1624087 h 2022446"/>
              <a:gd name="connsiteX1" fmla="*/ 569038 w 1454883"/>
              <a:gd name="connsiteY1" fmla="*/ 2018029 h 2022446"/>
              <a:gd name="connsiteX2" fmla="*/ 1313164 w 1454883"/>
              <a:gd name="connsiteY2" fmla="*/ 1580316 h 2022446"/>
              <a:gd name="connsiteX3" fmla="*/ 1356936 w 1454883"/>
              <a:gd name="connsiteY3" fmla="*/ 875597 h 2022446"/>
              <a:gd name="connsiteX4" fmla="*/ 1396331 w 1454883"/>
              <a:gd name="connsiteY4" fmla="*/ 827448 h 2022446"/>
              <a:gd name="connsiteX5" fmla="*/ 1286901 w 1454883"/>
              <a:gd name="connsiteY5" fmla="*/ 315323 h 2022446"/>
              <a:gd name="connsiteX6" fmla="*/ 840425 w 1454883"/>
              <a:gd name="connsiteY6" fmla="*/ 30809 h 2022446"/>
              <a:gd name="connsiteX7" fmla="*/ 682845 w 1454883"/>
              <a:gd name="connsiteY7" fmla="*/ 8924 h 2022446"/>
              <a:gd name="connsiteX8" fmla="*/ 564661 w 1454883"/>
              <a:gd name="connsiteY8" fmla="*/ 245289 h 2022446"/>
              <a:gd name="connsiteX9" fmla="*/ 730995 w 1454883"/>
              <a:gd name="connsiteY9" fmla="*/ 748660 h 2022446"/>
              <a:gd name="connsiteX10" fmla="*/ 879820 w 1454883"/>
              <a:gd name="connsiteY10" fmla="*/ 941254 h 2022446"/>
              <a:gd name="connsiteX11" fmla="*/ 1155584 w 1454883"/>
              <a:gd name="connsiteY11" fmla="*/ 993779 h 2022446"/>
              <a:gd name="connsiteX12" fmla="*/ 827293 w 1454883"/>
              <a:gd name="connsiteY12" fmla="*/ 1584693 h 2022446"/>
              <a:gd name="connsiteX13" fmla="*/ 462938 w 1454883"/>
              <a:gd name="connsiteY13" fmla="*/ 1483845 h 2022446"/>
              <a:gd name="connsiteX14" fmla="*/ 360956 w 1454883"/>
              <a:gd name="connsiteY14" fmla="*/ 1243632 h 2022446"/>
              <a:gd name="connsiteX0" fmla="*/ 0 w 1454883"/>
              <a:gd name="connsiteY0" fmla="*/ 1624087 h 2022446"/>
              <a:gd name="connsiteX1" fmla="*/ 569038 w 1454883"/>
              <a:gd name="connsiteY1" fmla="*/ 2018029 h 2022446"/>
              <a:gd name="connsiteX2" fmla="*/ 1313164 w 1454883"/>
              <a:gd name="connsiteY2" fmla="*/ 1580316 h 2022446"/>
              <a:gd name="connsiteX3" fmla="*/ 1356936 w 1454883"/>
              <a:gd name="connsiteY3" fmla="*/ 875597 h 2022446"/>
              <a:gd name="connsiteX4" fmla="*/ 1396331 w 1454883"/>
              <a:gd name="connsiteY4" fmla="*/ 827448 h 2022446"/>
              <a:gd name="connsiteX5" fmla="*/ 1286901 w 1454883"/>
              <a:gd name="connsiteY5" fmla="*/ 315323 h 2022446"/>
              <a:gd name="connsiteX6" fmla="*/ 840425 w 1454883"/>
              <a:gd name="connsiteY6" fmla="*/ 30809 h 2022446"/>
              <a:gd name="connsiteX7" fmla="*/ 682845 w 1454883"/>
              <a:gd name="connsiteY7" fmla="*/ 8924 h 2022446"/>
              <a:gd name="connsiteX8" fmla="*/ 564661 w 1454883"/>
              <a:gd name="connsiteY8" fmla="*/ 245289 h 2022446"/>
              <a:gd name="connsiteX9" fmla="*/ 730995 w 1454883"/>
              <a:gd name="connsiteY9" fmla="*/ 748660 h 2022446"/>
              <a:gd name="connsiteX10" fmla="*/ 879820 w 1454883"/>
              <a:gd name="connsiteY10" fmla="*/ 941254 h 2022446"/>
              <a:gd name="connsiteX11" fmla="*/ 1155584 w 1454883"/>
              <a:gd name="connsiteY11" fmla="*/ 993779 h 2022446"/>
              <a:gd name="connsiteX12" fmla="*/ 827293 w 1454883"/>
              <a:gd name="connsiteY12" fmla="*/ 1584693 h 2022446"/>
              <a:gd name="connsiteX13" fmla="*/ 462938 w 1454883"/>
              <a:gd name="connsiteY13" fmla="*/ 1483845 h 2022446"/>
              <a:gd name="connsiteX14" fmla="*/ 360956 w 1454883"/>
              <a:gd name="connsiteY14" fmla="*/ 1243632 h 2022446"/>
              <a:gd name="connsiteX0" fmla="*/ 0 w 1454883"/>
              <a:gd name="connsiteY0" fmla="*/ 1624087 h 2022446"/>
              <a:gd name="connsiteX1" fmla="*/ 569038 w 1454883"/>
              <a:gd name="connsiteY1" fmla="*/ 2018029 h 2022446"/>
              <a:gd name="connsiteX2" fmla="*/ 1313164 w 1454883"/>
              <a:gd name="connsiteY2" fmla="*/ 1580316 h 2022446"/>
              <a:gd name="connsiteX3" fmla="*/ 1356936 w 1454883"/>
              <a:gd name="connsiteY3" fmla="*/ 875597 h 2022446"/>
              <a:gd name="connsiteX4" fmla="*/ 1396331 w 1454883"/>
              <a:gd name="connsiteY4" fmla="*/ 827448 h 2022446"/>
              <a:gd name="connsiteX5" fmla="*/ 1286901 w 1454883"/>
              <a:gd name="connsiteY5" fmla="*/ 315323 h 2022446"/>
              <a:gd name="connsiteX6" fmla="*/ 840425 w 1454883"/>
              <a:gd name="connsiteY6" fmla="*/ 30809 h 2022446"/>
              <a:gd name="connsiteX7" fmla="*/ 682845 w 1454883"/>
              <a:gd name="connsiteY7" fmla="*/ 8924 h 2022446"/>
              <a:gd name="connsiteX8" fmla="*/ 564661 w 1454883"/>
              <a:gd name="connsiteY8" fmla="*/ 245289 h 2022446"/>
              <a:gd name="connsiteX9" fmla="*/ 730995 w 1454883"/>
              <a:gd name="connsiteY9" fmla="*/ 748660 h 2022446"/>
              <a:gd name="connsiteX10" fmla="*/ 879820 w 1454883"/>
              <a:gd name="connsiteY10" fmla="*/ 941254 h 2022446"/>
              <a:gd name="connsiteX11" fmla="*/ 1155584 w 1454883"/>
              <a:gd name="connsiteY11" fmla="*/ 993779 h 2022446"/>
              <a:gd name="connsiteX12" fmla="*/ 827293 w 1454883"/>
              <a:gd name="connsiteY12" fmla="*/ 1584693 h 2022446"/>
              <a:gd name="connsiteX13" fmla="*/ 462938 w 1454883"/>
              <a:gd name="connsiteY13" fmla="*/ 1483845 h 2022446"/>
              <a:gd name="connsiteX14" fmla="*/ 360956 w 1454883"/>
              <a:gd name="connsiteY14" fmla="*/ 1243632 h 2022446"/>
              <a:gd name="connsiteX0" fmla="*/ 0 w 1454883"/>
              <a:gd name="connsiteY0" fmla="*/ 1624087 h 2022446"/>
              <a:gd name="connsiteX1" fmla="*/ 569038 w 1454883"/>
              <a:gd name="connsiteY1" fmla="*/ 2018029 h 2022446"/>
              <a:gd name="connsiteX2" fmla="*/ 1313164 w 1454883"/>
              <a:gd name="connsiteY2" fmla="*/ 1580316 h 2022446"/>
              <a:gd name="connsiteX3" fmla="*/ 1356936 w 1454883"/>
              <a:gd name="connsiteY3" fmla="*/ 875597 h 2022446"/>
              <a:gd name="connsiteX4" fmla="*/ 1396331 w 1454883"/>
              <a:gd name="connsiteY4" fmla="*/ 827448 h 2022446"/>
              <a:gd name="connsiteX5" fmla="*/ 1286901 w 1454883"/>
              <a:gd name="connsiteY5" fmla="*/ 315323 h 2022446"/>
              <a:gd name="connsiteX6" fmla="*/ 840425 w 1454883"/>
              <a:gd name="connsiteY6" fmla="*/ 30809 h 2022446"/>
              <a:gd name="connsiteX7" fmla="*/ 682845 w 1454883"/>
              <a:gd name="connsiteY7" fmla="*/ 8924 h 2022446"/>
              <a:gd name="connsiteX8" fmla="*/ 564661 w 1454883"/>
              <a:gd name="connsiteY8" fmla="*/ 245289 h 2022446"/>
              <a:gd name="connsiteX9" fmla="*/ 730995 w 1454883"/>
              <a:gd name="connsiteY9" fmla="*/ 748660 h 2022446"/>
              <a:gd name="connsiteX10" fmla="*/ 879820 w 1454883"/>
              <a:gd name="connsiteY10" fmla="*/ 941254 h 2022446"/>
              <a:gd name="connsiteX11" fmla="*/ 1155584 w 1454883"/>
              <a:gd name="connsiteY11" fmla="*/ 993779 h 2022446"/>
              <a:gd name="connsiteX12" fmla="*/ 827293 w 1454883"/>
              <a:gd name="connsiteY12" fmla="*/ 1584693 h 2022446"/>
              <a:gd name="connsiteX13" fmla="*/ 462938 w 1454883"/>
              <a:gd name="connsiteY13" fmla="*/ 1483845 h 2022446"/>
              <a:gd name="connsiteX14" fmla="*/ 360956 w 1454883"/>
              <a:gd name="connsiteY14" fmla="*/ 1243632 h 2022446"/>
              <a:gd name="connsiteX0" fmla="*/ 0 w 1454883"/>
              <a:gd name="connsiteY0" fmla="*/ 1624087 h 2022446"/>
              <a:gd name="connsiteX1" fmla="*/ 569038 w 1454883"/>
              <a:gd name="connsiteY1" fmla="*/ 2018029 h 2022446"/>
              <a:gd name="connsiteX2" fmla="*/ 1313164 w 1454883"/>
              <a:gd name="connsiteY2" fmla="*/ 1580316 h 2022446"/>
              <a:gd name="connsiteX3" fmla="*/ 1356936 w 1454883"/>
              <a:gd name="connsiteY3" fmla="*/ 875597 h 2022446"/>
              <a:gd name="connsiteX4" fmla="*/ 1396331 w 1454883"/>
              <a:gd name="connsiteY4" fmla="*/ 827448 h 2022446"/>
              <a:gd name="connsiteX5" fmla="*/ 1286901 w 1454883"/>
              <a:gd name="connsiteY5" fmla="*/ 315323 h 2022446"/>
              <a:gd name="connsiteX6" fmla="*/ 840425 w 1454883"/>
              <a:gd name="connsiteY6" fmla="*/ 30809 h 2022446"/>
              <a:gd name="connsiteX7" fmla="*/ 682845 w 1454883"/>
              <a:gd name="connsiteY7" fmla="*/ 8924 h 2022446"/>
              <a:gd name="connsiteX8" fmla="*/ 564661 w 1454883"/>
              <a:gd name="connsiteY8" fmla="*/ 245289 h 2022446"/>
              <a:gd name="connsiteX9" fmla="*/ 730995 w 1454883"/>
              <a:gd name="connsiteY9" fmla="*/ 748660 h 2022446"/>
              <a:gd name="connsiteX10" fmla="*/ 879820 w 1454883"/>
              <a:gd name="connsiteY10" fmla="*/ 941254 h 2022446"/>
              <a:gd name="connsiteX11" fmla="*/ 1155584 w 1454883"/>
              <a:gd name="connsiteY11" fmla="*/ 993779 h 2022446"/>
              <a:gd name="connsiteX12" fmla="*/ 827293 w 1454883"/>
              <a:gd name="connsiteY12" fmla="*/ 1584693 h 2022446"/>
              <a:gd name="connsiteX13" fmla="*/ 462938 w 1454883"/>
              <a:gd name="connsiteY13" fmla="*/ 1483845 h 2022446"/>
              <a:gd name="connsiteX14" fmla="*/ 346406 w 1454883"/>
              <a:gd name="connsiteY14" fmla="*/ 1243423 h 2022446"/>
              <a:gd name="connsiteX0" fmla="*/ 0 w 1454883"/>
              <a:gd name="connsiteY0" fmla="*/ 1624087 h 2022446"/>
              <a:gd name="connsiteX1" fmla="*/ 569038 w 1454883"/>
              <a:gd name="connsiteY1" fmla="*/ 2018029 h 2022446"/>
              <a:gd name="connsiteX2" fmla="*/ 1313164 w 1454883"/>
              <a:gd name="connsiteY2" fmla="*/ 1580316 h 2022446"/>
              <a:gd name="connsiteX3" fmla="*/ 1356936 w 1454883"/>
              <a:gd name="connsiteY3" fmla="*/ 875597 h 2022446"/>
              <a:gd name="connsiteX4" fmla="*/ 1396331 w 1454883"/>
              <a:gd name="connsiteY4" fmla="*/ 827448 h 2022446"/>
              <a:gd name="connsiteX5" fmla="*/ 1286901 w 1454883"/>
              <a:gd name="connsiteY5" fmla="*/ 315323 h 2022446"/>
              <a:gd name="connsiteX6" fmla="*/ 840425 w 1454883"/>
              <a:gd name="connsiteY6" fmla="*/ 30809 h 2022446"/>
              <a:gd name="connsiteX7" fmla="*/ 682845 w 1454883"/>
              <a:gd name="connsiteY7" fmla="*/ 8924 h 2022446"/>
              <a:gd name="connsiteX8" fmla="*/ 564661 w 1454883"/>
              <a:gd name="connsiteY8" fmla="*/ 245289 h 2022446"/>
              <a:gd name="connsiteX9" fmla="*/ 730995 w 1454883"/>
              <a:gd name="connsiteY9" fmla="*/ 748660 h 2022446"/>
              <a:gd name="connsiteX10" fmla="*/ 879820 w 1454883"/>
              <a:gd name="connsiteY10" fmla="*/ 941254 h 2022446"/>
              <a:gd name="connsiteX11" fmla="*/ 1155584 w 1454883"/>
              <a:gd name="connsiteY11" fmla="*/ 993779 h 2022446"/>
              <a:gd name="connsiteX12" fmla="*/ 827293 w 1454883"/>
              <a:gd name="connsiteY12" fmla="*/ 1584693 h 2022446"/>
              <a:gd name="connsiteX13" fmla="*/ 462938 w 1454883"/>
              <a:gd name="connsiteY13" fmla="*/ 1483845 h 2022446"/>
              <a:gd name="connsiteX14" fmla="*/ 346406 w 1454883"/>
              <a:gd name="connsiteY14" fmla="*/ 1243423 h 2022446"/>
              <a:gd name="connsiteX0" fmla="*/ 0 w 1454883"/>
              <a:gd name="connsiteY0" fmla="*/ 1624087 h 2022446"/>
              <a:gd name="connsiteX1" fmla="*/ 569038 w 1454883"/>
              <a:gd name="connsiteY1" fmla="*/ 2018029 h 2022446"/>
              <a:gd name="connsiteX2" fmla="*/ 1313164 w 1454883"/>
              <a:gd name="connsiteY2" fmla="*/ 1580316 h 2022446"/>
              <a:gd name="connsiteX3" fmla="*/ 1356936 w 1454883"/>
              <a:gd name="connsiteY3" fmla="*/ 875597 h 2022446"/>
              <a:gd name="connsiteX4" fmla="*/ 1396331 w 1454883"/>
              <a:gd name="connsiteY4" fmla="*/ 827448 h 2022446"/>
              <a:gd name="connsiteX5" fmla="*/ 1286901 w 1454883"/>
              <a:gd name="connsiteY5" fmla="*/ 315323 h 2022446"/>
              <a:gd name="connsiteX6" fmla="*/ 840425 w 1454883"/>
              <a:gd name="connsiteY6" fmla="*/ 30809 h 2022446"/>
              <a:gd name="connsiteX7" fmla="*/ 682845 w 1454883"/>
              <a:gd name="connsiteY7" fmla="*/ 8924 h 2022446"/>
              <a:gd name="connsiteX8" fmla="*/ 564661 w 1454883"/>
              <a:gd name="connsiteY8" fmla="*/ 245289 h 2022446"/>
              <a:gd name="connsiteX9" fmla="*/ 730995 w 1454883"/>
              <a:gd name="connsiteY9" fmla="*/ 748660 h 2022446"/>
              <a:gd name="connsiteX10" fmla="*/ 879820 w 1454883"/>
              <a:gd name="connsiteY10" fmla="*/ 941254 h 2022446"/>
              <a:gd name="connsiteX11" fmla="*/ 1155584 w 1454883"/>
              <a:gd name="connsiteY11" fmla="*/ 993779 h 2022446"/>
              <a:gd name="connsiteX12" fmla="*/ 827293 w 1454883"/>
              <a:gd name="connsiteY12" fmla="*/ 1584693 h 2022446"/>
              <a:gd name="connsiteX13" fmla="*/ 462938 w 1454883"/>
              <a:gd name="connsiteY13" fmla="*/ 1483845 h 2022446"/>
              <a:gd name="connsiteX14" fmla="*/ 366813 w 1454883"/>
              <a:gd name="connsiteY14" fmla="*/ 1240578 h 202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54883" h="2022446">
                <a:moveTo>
                  <a:pt x="0" y="1624087"/>
                </a:moveTo>
                <a:cubicBezTo>
                  <a:pt x="48204" y="1775547"/>
                  <a:pt x="306405" y="1987389"/>
                  <a:pt x="569038" y="2018029"/>
                </a:cubicBezTo>
                <a:cubicBezTo>
                  <a:pt x="831671" y="2048669"/>
                  <a:pt x="1124944" y="1921732"/>
                  <a:pt x="1313164" y="1580316"/>
                </a:cubicBezTo>
                <a:cubicBezTo>
                  <a:pt x="1440103" y="1352705"/>
                  <a:pt x="1409462" y="1072568"/>
                  <a:pt x="1356936" y="875597"/>
                </a:cubicBezTo>
                <a:cubicBezTo>
                  <a:pt x="1370068" y="862465"/>
                  <a:pt x="1383199" y="844957"/>
                  <a:pt x="1396331" y="827448"/>
                </a:cubicBezTo>
                <a:cubicBezTo>
                  <a:pt x="1505761" y="656740"/>
                  <a:pt x="1457612" y="424752"/>
                  <a:pt x="1286901" y="315323"/>
                </a:cubicBezTo>
                <a:lnTo>
                  <a:pt x="840425" y="30809"/>
                </a:lnTo>
                <a:cubicBezTo>
                  <a:pt x="796653" y="169"/>
                  <a:pt x="735372" y="-8585"/>
                  <a:pt x="682845" y="8924"/>
                </a:cubicBezTo>
                <a:cubicBezTo>
                  <a:pt x="586547" y="39564"/>
                  <a:pt x="534020" y="144615"/>
                  <a:pt x="564661" y="245289"/>
                </a:cubicBezTo>
                <a:lnTo>
                  <a:pt x="730995" y="748660"/>
                </a:lnTo>
                <a:cubicBezTo>
                  <a:pt x="757258" y="827448"/>
                  <a:pt x="809784" y="893105"/>
                  <a:pt x="879820" y="941254"/>
                </a:cubicBezTo>
                <a:cubicBezTo>
                  <a:pt x="967364" y="998156"/>
                  <a:pt x="1063663" y="1011288"/>
                  <a:pt x="1155584" y="993779"/>
                </a:cubicBezTo>
                <a:cubicBezTo>
                  <a:pt x="1151207" y="1212636"/>
                  <a:pt x="1019637" y="1521384"/>
                  <a:pt x="827293" y="1584693"/>
                </a:cubicBezTo>
                <a:cubicBezTo>
                  <a:pt x="692968" y="1628905"/>
                  <a:pt x="565514" y="1588354"/>
                  <a:pt x="462938" y="1483845"/>
                </a:cubicBezTo>
                <a:cubicBezTo>
                  <a:pt x="383601" y="1382810"/>
                  <a:pt x="373725" y="1260328"/>
                  <a:pt x="366813" y="1240578"/>
                </a:cubicBezTo>
              </a:path>
            </a:pathLst>
          </a:custGeom>
          <a:solidFill>
            <a:srgbClr val="FFD442"/>
          </a:solidFill>
          <a:ln w="3492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01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9BC45AE6-0E05-0A4F-ABDB-3226332895F7}"/>
              </a:ext>
            </a:extLst>
          </p:cNvPr>
          <p:cNvSpPr/>
          <p:nvPr/>
        </p:nvSpPr>
        <p:spPr>
          <a:xfrm rot="848696">
            <a:off x="4192548" y="1307216"/>
            <a:ext cx="3565106" cy="3262438"/>
          </a:xfrm>
          <a:custGeom>
            <a:avLst/>
            <a:gdLst>
              <a:gd name="connsiteX0" fmla="*/ 3506554 w 3565106"/>
              <a:gd name="connsiteY0" fmla="*/ 827448 h 3262438"/>
              <a:gd name="connsiteX1" fmla="*/ 3397124 w 3565106"/>
              <a:gd name="connsiteY1" fmla="*/ 315323 h 3262438"/>
              <a:gd name="connsiteX2" fmla="*/ 2950648 w 3565106"/>
              <a:gd name="connsiteY2" fmla="*/ 30809 h 3262438"/>
              <a:gd name="connsiteX3" fmla="*/ 2793068 w 3565106"/>
              <a:gd name="connsiteY3" fmla="*/ 8924 h 3262438"/>
              <a:gd name="connsiteX4" fmla="*/ 2674884 w 3565106"/>
              <a:gd name="connsiteY4" fmla="*/ 245289 h 3262438"/>
              <a:gd name="connsiteX5" fmla="*/ 2841218 w 3565106"/>
              <a:gd name="connsiteY5" fmla="*/ 748660 h 3262438"/>
              <a:gd name="connsiteX6" fmla="*/ 2990043 w 3565106"/>
              <a:gd name="connsiteY6" fmla="*/ 941254 h 3262438"/>
              <a:gd name="connsiteX7" fmla="*/ 3265807 w 3565106"/>
              <a:gd name="connsiteY7" fmla="*/ 993779 h 3262438"/>
              <a:gd name="connsiteX8" fmla="*/ 2937516 w 3565106"/>
              <a:gd name="connsiteY8" fmla="*/ 1584693 h 3262438"/>
              <a:gd name="connsiteX9" fmla="*/ 2280935 w 3565106"/>
              <a:gd name="connsiteY9" fmla="*/ 753037 h 3262438"/>
              <a:gd name="connsiteX10" fmla="*/ 792682 w 3565106"/>
              <a:gd name="connsiteY10" fmla="*/ 840579 h 3262438"/>
              <a:gd name="connsiteX11" fmla="*/ 967771 w 3565106"/>
              <a:gd name="connsiteY11" fmla="*/ 1803550 h 3262438"/>
              <a:gd name="connsiteX12" fmla="*/ 1624353 w 3565106"/>
              <a:gd name="connsiteY12" fmla="*/ 2372577 h 3262438"/>
              <a:gd name="connsiteX13" fmla="*/ 1230404 w 3565106"/>
              <a:gd name="connsiteY13" fmla="*/ 2328806 h 3262438"/>
              <a:gd name="connsiteX14" fmla="*/ 446883 w 3565106"/>
              <a:gd name="connsiteY14" fmla="*/ 1755401 h 3262438"/>
              <a:gd name="connsiteX15" fmla="*/ 271794 w 3565106"/>
              <a:gd name="connsiteY15" fmla="*/ 2411972 h 3262438"/>
              <a:gd name="connsiteX16" fmla="*/ 665743 w 3565106"/>
              <a:gd name="connsiteY16" fmla="*/ 3024771 h 3262438"/>
              <a:gd name="connsiteX17" fmla="*/ 52933 w 3565106"/>
              <a:gd name="connsiteY17" fmla="*/ 3024771 h 3262438"/>
              <a:gd name="connsiteX18" fmla="*/ 22293 w 3565106"/>
              <a:gd name="connsiteY18" fmla="*/ 3103559 h 3262438"/>
              <a:gd name="connsiteX19" fmla="*/ 928376 w 3565106"/>
              <a:gd name="connsiteY19" fmla="*/ 3107936 h 3262438"/>
              <a:gd name="connsiteX20" fmla="*/ 578199 w 3565106"/>
              <a:gd name="connsiteY20" fmla="*/ 2320052 h 3262438"/>
              <a:gd name="connsiteX21" fmla="*/ 840832 w 3565106"/>
              <a:gd name="connsiteY21" fmla="*/ 2363823 h 3262438"/>
              <a:gd name="connsiteX22" fmla="*/ 1453641 w 3565106"/>
              <a:gd name="connsiteY22" fmla="*/ 3020394 h 3262438"/>
              <a:gd name="connsiteX23" fmla="*/ 2114600 w 3565106"/>
              <a:gd name="connsiteY23" fmla="*/ 2429480 h 3262438"/>
              <a:gd name="connsiteX24" fmla="*/ 1584958 w 3565106"/>
              <a:gd name="connsiteY24" fmla="*/ 1755401 h 3262438"/>
              <a:gd name="connsiteX25" fmla="*/ 1453641 w 3565106"/>
              <a:gd name="connsiteY25" fmla="*/ 1011288 h 3262438"/>
              <a:gd name="connsiteX26" fmla="*/ 2110223 w 3565106"/>
              <a:gd name="connsiteY26" fmla="*/ 1624087 h 3262438"/>
              <a:gd name="connsiteX27" fmla="*/ 2679261 w 3565106"/>
              <a:gd name="connsiteY27" fmla="*/ 2018029 h 3262438"/>
              <a:gd name="connsiteX28" fmla="*/ 3423387 w 3565106"/>
              <a:gd name="connsiteY28" fmla="*/ 1580316 h 3262438"/>
              <a:gd name="connsiteX29" fmla="*/ 3467159 w 3565106"/>
              <a:gd name="connsiteY29" fmla="*/ 875597 h 3262438"/>
              <a:gd name="connsiteX30" fmla="*/ 3506554 w 3565106"/>
              <a:gd name="connsiteY30" fmla="*/ 827448 h 326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565106" h="3262438">
                <a:moveTo>
                  <a:pt x="3506554" y="827448"/>
                </a:moveTo>
                <a:cubicBezTo>
                  <a:pt x="3615984" y="656740"/>
                  <a:pt x="3567835" y="424752"/>
                  <a:pt x="3397124" y="315323"/>
                </a:cubicBezTo>
                <a:lnTo>
                  <a:pt x="2950648" y="30809"/>
                </a:lnTo>
                <a:cubicBezTo>
                  <a:pt x="2906876" y="169"/>
                  <a:pt x="2845595" y="-8585"/>
                  <a:pt x="2793068" y="8924"/>
                </a:cubicBezTo>
                <a:cubicBezTo>
                  <a:pt x="2696770" y="39564"/>
                  <a:pt x="2644243" y="144615"/>
                  <a:pt x="2674884" y="245289"/>
                </a:cubicBezTo>
                <a:lnTo>
                  <a:pt x="2841218" y="748660"/>
                </a:lnTo>
                <a:cubicBezTo>
                  <a:pt x="2867481" y="827448"/>
                  <a:pt x="2920007" y="893105"/>
                  <a:pt x="2990043" y="941254"/>
                </a:cubicBezTo>
                <a:cubicBezTo>
                  <a:pt x="3077587" y="998156"/>
                  <a:pt x="3173886" y="1011288"/>
                  <a:pt x="3265807" y="993779"/>
                </a:cubicBezTo>
                <a:cubicBezTo>
                  <a:pt x="3261430" y="1212636"/>
                  <a:pt x="3191394" y="1484019"/>
                  <a:pt x="2937516" y="1584693"/>
                </a:cubicBezTo>
                <a:cubicBezTo>
                  <a:pt x="2569830" y="1729138"/>
                  <a:pt x="2552322" y="1313310"/>
                  <a:pt x="2280935" y="753037"/>
                </a:cubicBezTo>
                <a:cubicBezTo>
                  <a:pt x="2009547" y="192763"/>
                  <a:pt x="1002789" y="363472"/>
                  <a:pt x="792682" y="840579"/>
                </a:cubicBezTo>
                <a:cubicBezTo>
                  <a:pt x="565067" y="1357082"/>
                  <a:pt x="858341" y="1663481"/>
                  <a:pt x="967771" y="1803550"/>
                </a:cubicBezTo>
                <a:cubicBezTo>
                  <a:pt x="1077201" y="1943618"/>
                  <a:pt x="1523677" y="2219378"/>
                  <a:pt x="1624353" y="2372577"/>
                </a:cubicBezTo>
                <a:cubicBezTo>
                  <a:pt x="1725029" y="2525777"/>
                  <a:pt x="1532431" y="2801537"/>
                  <a:pt x="1230404" y="2328806"/>
                </a:cubicBezTo>
                <a:cubicBezTo>
                  <a:pt x="928376" y="1856075"/>
                  <a:pt x="683252" y="1676613"/>
                  <a:pt x="446883" y="1755401"/>
                </a:cubicBezTo>
                <a:cubicBezTo>
                  <a:pt x="210513" y="1834190"/>
                  <a:pt x="162364" y="2105572"/>
                  <a:pt x="271794" y="2411972"/>
                </a:cubicBezTo>
                <a:cubicBezTo>
                  <a:pt x="381224" y="2718371"/>
                  <a:pt x="792682" y="2924097"/>
                  <a:pt x="665743" y="3024771"/>
                </a:cubicBezTo>
                <a:cubicBezTo>
                  <a:pt x="595708" y="3081674"/>
                  <a:pt x="241154" y="3068542"/>
                  <a:pt x="52933" y="3024771"/>
                </a:cubicBezTo>
                <a:cubicBezTo>
                  <a:pt x="4784" y="3011639"/>
                  <a:pt x="-21479" y="3081674"/>
                  <a:pt x="22293" y="3103559"/>
                </a:cubicBezTo>
                <a:cubicBezTo>
                  <a:pt x="263040" y="3243628"/>
                  <a:pt x="792682" y="3374942"/>
                  <a:pt x="928376" y="3107936"/>
                </a:cubicBezTo>
                <a:cubicBezTo>
                  <a:pt x="1103464" y="2770897"/>
                  <a:pt x="731401" y="2705240"/>
                  <a:pt x="578199" y="2320052"/>
                </a:cubicBezTo>
                <a:cubicBezTo>
                  <a:pt x="424997" y="1934864"/>
                  <a:pt x="727024" y="2201869"/>
                  <a:pt x="840832" y="2363823"/>
                </a:cubicBezTo>
                <a:cubicBezTo>
                  <a:pt x="954639" y="2525777"/>
                  <a:pt x="1164745" y="2915342"/>
                  <a:pt x="1453641" y="3020394"/>
                </a:cubicBezTo>
                <a:cubicBezTo>
                  <a:pt x="1742537" y="3125445"/>
                  <a:pt x="2092714" y="2801537"/>
                  <a:pt x="2114600" y="2429480"/>
                </a:cubicBezTo>
                <a:cubicBezTo>
                  <a:pt x="2136486" y="2057424"/>
                  <a:pt x="1790687" y="1921732"/>
                  <a:pt x="1584958" y="1755401"/>
                </a:cubicBezTo>
                <a:cubicBezTo>
                  <a:pt x="1379229" y="1589070"/>
                  <a:pt x="1099087" y="1203882"/>
                  <a:pt x="1453641" y="1011288"/>
                </a:cubicBezTo>
                <a:cubicBezTo>
                  <a:pt x="1808195" y="818694"/>
                  <a:pt x="2018302" y="1413984"/>
                  <a:pt x="2110223" y="1624087"/>
                </a:cubicBezTo>
                <a:cubicBezTo>
                  <a:pt x="2202145" y="1834190"/>
                  <a:pt x="2416628" y="1987389"/>
                  <a:pt x="2679261" y="2018029"/>
                </a:cubicBezTo>
                <a:cubicBezTo>
                  <a:pt x="2941894" y="2048669"/>
                  <a:pt x="3235167" y="1921732"/>
                  <a:pt x="3423387" y="1580316"/>
                </a:cubicBezTo>
                <a:cubicBezTo>
                  <a:pt x="3550326" y="1352705"/>
                  <a:pt x="3519685" y="1072568"/>
                  <a:pt x="3467159" y="875597"/>
                </a:cubicBezTo>
                <a:cubicBezTo>
                  <a:pt x="3480291" y="862465"/>
                  <a:pt x="3493422" y="844957"/>
                  <a:pt x="3506554" y="827448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lumMod val="40000"/>
                  <a:lumOff val="60000"/>
                </a:schemeClr>
              </a:gs>
              <a:gs pos="71000">
                <a:srgbClr val="253A17"/>
              </a:gs>
            </a:gsLst>
            <a:lin ang="16200000" scaled="0"/>
            <a:tileRect/>
          </a:gradFill>
          <a:ln w="54962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540ED2E8-B97A-4B47-99A7-6E187F6D1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456" y="615508"/>
            <a:ext cx="5308600" cy="4419600"/>
          </a:xfrm>
          <a:prstGeom prst="rect">
            <a:avLst/>
          </a:prstGeom>
          <a:ln w="47625">
            <a:noFill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383848-95CD-7844-85E4-208D75654EB1}"/>
              </a:ext>
            </a:extLst>
          </p:cNvPr>
          <p:cNvSpPr txBox="1"/>
          <p:nvPr/>
        </p:nvSpPr>
        <p:spPr>
          <a:xfrm>
            <a:off x="3175542" y="4824577"/>
            <a:ext cx="5110373" cy="1598765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1000" b="1" dirty="0" err="1">
                <a:latin typeface="American Typewriter Semibold" panose="02090604020004020304" pitchFamily="18" charset="77"/>
                <a:ea typeface="Apple Color Emoji" pitchFamily="2" charset="0"/>
                <a:cs typeface="Bierstadt" panose="020F0502020204030204" pitchFamily="34" charset="0"/>
              </a:rPr>
              <a:t>Py</a:t>
            </a:r>
            <a:r>
              <a:rPr lang="en-US" sz="11000" b="1" dirty="0" err="1">
                <a:solidFill>
                  <a:srgbClr val="0F4C7C"/>
                </a:solidFill>
                <a:latin typeface="American Typewriter Semibold" panose="02090604020004020304" pitchFamily="18" charset="77"/>
                <a:ea typeface="Apple Color Emoji" pitchFamily="2" charset="0"/>
                <a:cs typeface="Bierstadt" panose="020F0502020204030204" pitchFamily="34" charset="0"/>
              </a:rPr>
              <a:t>NWB</a:t>
            </a:r>
            <a:endParaRPr lang="en-US" sz="11000" b="1" dirty="0">
              <a:solidFill>
                <a:srgbClr val="0F4C7C"/>
              </a:solidFill>
              <a:latin typeface="American Typewriter Semibold" panose="02090604020004020304" pitchFamily="18" charset="77"/>
              <a:ea typeface="Apple Color Emoji" pitchFamily="2" charset="0"/>
              <a:cs typeface="Bierstadt" panose="020F0502020204030204" pitchFamily="34" charset="0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04535F29-E049-EE45-BE06-3586B515D041}"/>
              </a:ext>
            </a:extLst>
          </p:cNvPr>
          <p:cNvSpPr/>
          <p:nvPr/>
        </p:nvSpPr>
        <p:spPr>
          <a:xfrm rot="848696">
            <a:off x="6999873" y="1318270"/>
            <a:ext cx="337045" cy="337039"/>
          </a:xfrm>
          <a:custGeom>
            <a:avLst/>
            <a:gdLst>
              <a:gd name="connsiteX0" fmla="*/ 43772 w 337045"/>
              <a:gd name="connsiteY0" fmla="*/ 218857 h 337039"/>
              <a:gd name="connsiteX1" fmla="*/ 157580 w 337045"/>
              <a:gd name="connsiteY1" fmla="*/ 218857 h 337039"/>
              <a:gd name="connsiteX2" fmla="*/ 275765 w 337045"/>
              <a:gd name="connsiteY2" fmla="*/ 337040 h 337039"/>
              <a:gd name="connsiteX3" fmla="*/ 337045 w 337045"/>
              <a:gd name="connsiteY3" fmla="*/ 275760 h 337039"/>
              <a:gd name="connsiteX4" fmla="*/ 218861 w 337045"/>
              <a:gd name="connsiteY4" fmla="*/ 157577 h 337039"/>
              <a:gd name="connsiteX5" fmla="*/ 218861 w 337045"/>
              <a:gd name="connsiteY5" fmla="*/ 43771 h 337039"/>
              <a:gd name="connsiteX6" fmla="*/ 175088 w 337045"/>
              <a:gd name="connsiteY6" fmla="*/ 0 h 337039"/>
              <a:gd name="connsiteX7" fmla="*/ 131316 w 337045"/>
              <a:gd name="connsiteY7" fmla="*/ 43771 h 337039"/>
              <a:gd name="connsiteX8" fmla="*/ 131316 w 337045"/>
              <a:gd name="connsiteY8" fmla="*/ 131314 h 337039"/>
              <a:gd name="connsiteX9" fmla="*/ 43772 w 337045"/>
              <a:gd name="connsiteY9" fmla="*/ 131314 h 337039"/>
              <a:gd name="connsiteX10" fmla="*/ 0 w 337045"/>
              <a:gd name="connsiteY10" fmla="*/ 175085 h 337039"/>
              <a:gd name="connsiteX11" fmla="*/ 43772 w 337045"/>
              <a:gd name="connsiteY11" fmla="*/ 218857 h 33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7045" h="337039">
                <a:moveTo>
                  <a:pt x="43772" y="218857"/>
                </a:moveTo>
                <a:lnTo>
                  <a:pt x="157580" y="218857"/>
                </a:lnTo>
                <a:lnTo>
                  <a:pt x="275765" y="337040"/>
                </a:lnTo>
                <a:lnTo>
                  <a:pt x="337045" y="275760"/>
                </a:lnTo>
                <a:lnTo>
                  <a:pt x="218861" y="157577"/>
                </a:lnTo>
                <a:lnTo>
                  <a:pt x="218861" y="43771"/>
                </a:lnTo>
                <a:cubicBezTo>
                  <a:pt x="218861" y="17509"/>
                  <a:pt x="201352" y="0"/>
                  <a:pt x="175088" y="0"/>
                </a:cubicBezTo>
                <a:cubicBezTo>
                  <a:pt x="148825" y="0"/>
                  <a:pt x="131316" y="17509"/>
                  <a:pt x="131316" y="43771"/>
                </a:cubicBezTo>
                <a:lnTo>
                  <a:pt x="131316" y="131314"/>
                </a:lnTo>
                <a:lnTo>
                  <a:pt x="43772" y="131314"/>
                </a:lnTo>
                <a:cubicBezTo>
                  <a:pt x="17509" y="131314"/>
                  <a:pt x="0" y="148823"/>
                  <a:pt x="0" y="175085"/>
                </a:cubicBezTo>
                <a:cubicBezTo>
                  <a:pt x="0" y="201348"/>
                  <a:pt x="17509" y="218857"/>
                  <a:pt x="43772" y="218857"/>
                </a:cubicBezTo>
                <a:close/>
              </a:path>
            </a:pathLst>
          </a:custGeom>
          <a:solidFill>
            <a:schemeClr val="tx1"/>
          </a:solidFill>
          <a:ln w="54962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1500BBD2-5DCD-2D46-805E-E0E1676C35CC}"/>
              </a:ext>
            </a:extLst>
          </p:cNvPr>
          <p:cNvSpPr/>
          <p:nvPr/>
        </p:nvSpPr>
        <p:spPr>
          <a:xfrm rot="848696">
            <a:off x="5975677" y="1523681"/>
            <a:ext cx="1922509" cy="2022446"/>
          </a:xfrm>
          <a:custGeom>
            <a:avLst/>
            <a:gdLst>
              <a:gd name="connsiteX0" fmla="*/ 3506554 w 3565106"/>
              <a:gd name="connsiteY0" fmla="*/ 827448 h 3262438"/>
              <a:gd name="connsiteX1" fmla="*/ 3397124 w 3565106"/>
              <a:gd name="connsiteY1" fmla="*/ 315323 h 3262438"/>
              <a:gd name="connsiteX2" fmla="*/ 2950648 w 3565106"/>
              <a:gd name="connsiteY2" fmla="*/ 30809 h 3262438"/>
              <a:gd name="connsiteX3" fmla="*/ 2793068 w 3565106"/>
              <a:gd name="connsiteY3" fmla="*/ 8924 h 3262438"/>
              <a:gd name="connsiteX4" fmla="*/ 2674884 w 3565106"/>
              <a:gd name="connsiteY4" fmla="*/ 245289 h 3262438"/>
              <a:gd name="connsiteX5" fmla="*/ 2841218 w 3565106"/>
              <a:gd name="connsiteY5" fmla="*/ 748660 h 3262438"/>
              <a:gd name="connsiteX6" fmla="*/ 2990043 w 3565106"/>
              <a:gd name="connsiteY6" fmla="*/ 941254 h 3262438"/>
              <a:gd name="connsiteX7" fmla="*/ 3265807 w 3565106"/>
              <a:gd name="connsiteY7" fmla="*/ 993779 h 3262438"/>
              <a:gd name="connsiteX8" fmla="*/ 2937516 w 3565106"/>
              <a:gd name="connsiteY8" fmla="*/ 1584693 h 3262438"/>
              <a:gd name="connsiteX9" fmla="*/ 2280935 w 3565106"/>
              <a:gd name="connsiteY9" fmla="*/ 753037 h 3262438"/>
              <a:gd name="connsiteX10" fmla="*/ 792682 w 3565106"/>
              <a:gd name="connsiteY10" fmla="*/ 840579 h 3262438"/>
              <a:gd name="connsiteX11" fmla="*/ 967771 w 3565106"/>
              <a:gd name="connsiteY11" fmla="*/ 1803550 h 3262438"/>
              <a:gd name="connsiteX12" fmla="*/ 1624353 w 3565106"/>
              <a:gd name="connsiteY12" fmla="*/ 2372577 h 3262438"/>
              <a:gd name="connsiteX13" fmla="*/ 1230404 w 3565106"/>
              <a:gd name="connsiteY13" fmla="*/ 2328806 h 3262438"/>
              <a:gd name="connsiteX14" fmla="*/ 446883 w 3565106"/>
              <a:gd name="connsiteY14" fmla="*/ 1755401 h 3262438"/>
              <a:gd name="connsiteX15" fmla="*/ 271794 w 3565106"/>
              <a:gd name="connsiteY15" fmla="*/ 2411972 h 3262438"/>
              <a:gd name="connsiteX16" fmla="*/ 665743 w 3565106"/>
              <a:gd name="connsiteY16" fmla="*/ 3024771 h 3262438"/>
              <a:gd name="connsiteX17" fmla="*/ 52933 w 3565106"/>
              <a:gd name="connsiteY17" fmla="*/ 3024771 h 3262438"/>
              <a:gd name="connsiteX18" fmla="*/ 22293 w 3565106"/>
              <a:gd name="connsiteY18" fmla="*/ 3103559 h 3262438"/>
              <a:gd name="connsiteX19" fmla="*/ 928376 w 3565106"/>
              <a:gd name="connsiteY19" fmla="*/ 3107936 h 3262438"/>
              <a:gd name="connsiteX20" fmla="*/ 578199 w 3565106"/>
              <a:gd name="connsiteY20" fmla="*/ 2320052 h 3262438"/>
              <a:gd name="connsiteX21" fmla="*/ 840832 w 3565106"/>
              <a:gd name="connsiteY21" fmla="*/ 2363823 h 3262438"/>
              <a:gd name="connsiteX22" fmla="*/ 1453641 w 3565106"/>
              <a:gd name="connsiteY22" fmla="*/ 3020394 h 3262438"/>
              <a:gd name="connsiteX23" fmla="*/ 2114600 w 3565106"/>
              <a:gd name="connsiteY23" fmla="*/ 2429480 h 3262438"/>
              <a:gd name="connsiteX24" fmla="*/ 1584958 w 3565106"/>
              <a:gd name="connsiteY24" fmla="*/ 1755401 h 3262438"/>
              <a:gd name="connsiteX25" fmla="*/ 1453641 w 3565106"/>
              <a:gd name="connsiteY25" fmla="*/ 1011288 h 3262438"/>
              <a:gd name="connsiteX26" fmla="*/ 2110223 w 3565106"/>
              <a:gd name="connsiteY26" fmla="*/ 1624087 h 3262438"/>
              <a:gd name="connsiteX27" fmla="*/ 2679261 w 3565106"/>
              <a:gd name="connsiteY27" fmla="*/ 2018029 h 3262438"/>
              <a:gd name="connsiteX28" fmla="*/ 3423387 w 3565106"/>
              <a:gd name="connsiteY28" fmla="*/ 1580316 h 3262438"/>
              <a:gd name="connsiteX29" fmla="*/ 3467159 w 3565106"/>
              <a:gd name="connsiteY29" fmla="*/ 875597 h 3262438"/>
              <a:gd name="connsiteX30" fmla="*/ 3506554 w 3565106"/>
              <a:gd name="connsiteY30" fmla="*/ 827448 h 3262438"/>
              <a:gd name="connsiteX0" fmla="*/ 3506554 w 3565106"/>
              <a:gd name="connsiteY0" fmla="*/ 827448 h 3262438"/>
              <a:gd name="connsiteX1" fmla="*/ 3397124 w 3565106"/>
              <a:gd name="connsiteY1" fmla="*/ 315323 h 3262438"/>
              <a:gd name="connsiteX2" fmla="*/ 2950648 w 3565106"/>
              <a:gd name="connsiteY2" fmla="*/ 30809 h 3262438"/>
              <a:gd name="connsiteX3" fmla="*/ 2793068 w 3565106"/>
              <a:gd name="connsiteY3" fmla="*/ 8924 h 3262438"/>
              <a:gd name="connsiteX4" fmla="*/ 2674884 w 3565106"/>
              <a:gd name="connsiteY4" fmla="*/ 245289 h 3262438"/>
              <a:gd name="connsiteX5" fmla="*/ 2841218 w 3565106"/>
              <a:gd name="connsiteY5" fmla="*/ 748660 h 3262438"/>
              <a:gd name="connsiteX6" fmla="*/ 2990043 w 3565106"/>
              <a:gd name="connsiteY6" fmla="*/ 941254 h 3262438"/>
              <a:gd name="connsiteX7" fmla="*/ 3265807 w 3565106"/>
              <a:gd name="connsiteY7" fmla="*/ 993779 h 3262438"/>
              <a:gd name="connsiteX8" fmla="*/ 2937516 w 3565106"/>
              <a:gd name="connsiteY8" fmla="*/ 1584693 h 3262438"/>
              <a:gd name="connsiteX9" fmla="*/ 2280935 w 3565106"/>
              <a:gd name="connsiteY9" fmla="*/ 753037 h 3262438"/>
              <a:gd name="connsiteX10" fmla="*/ 792682 w 3565106"/>
              <a:gd name="connsiteY10" fmla="*/ 840579 h 3262438"/>
              <a:gd name="connsiteX11" fmla="*/ 1624353 w 3565106"/>
              <a:gd name="connsiteY11" fmla="*/ 2372577 h 3262438"/>
              <a:gd name="connsiteX12" fmla="*/ 1230404 w 3565106"/>
              <a:gd name="connsiteY12" fmla="*/ 2328806 h 3262438"/>
              <a:gd name="connsiteX13" fmla="*/ 446883 w 3565106"/>
              <a:gd name="connsiteY13" fmla="*/ 1755401 h 3262438"/>
              <a:gd name="connsiteX14" fmla="*/ 271794 w 3565106"/>
              <a:gd name="connsiteY14" fmla="*/ 2411972 h 3262438"/>
              <a:gd name="connsiteX15" fmla="*/ 665743 w 3565106"/>
              <a:gd name="connsiteY15" fmla="*/ 3024771 h 3262438"/>
              <a:gd name="connsiteX16" fmla="*/ 52933 w 3565106"/>
              <a:gd name="connsiteY16" fmla="*/ 3024771 h 3262438"/>
              <a:gd name="connsiteX17" fmla="*/ 22293 w 3565106"/>
              <a:gd name="connsiteY17" fmla="*/ 3103559 h 3262438"/>
              <a:gd name="connsiteX18" fmla="*/ 928376 w 3565106"/>
              <a:gd name="connsiteY18" fmla="*/ 3107936 h 3262438"/>
              <a:gd name="connsiteX19" fmla="*/ 578199 w 3565106"/>
              <a:gd name="connsiteY19" fmla="*/ 2320052 h 3262438"/>
              <a:gd name="connsiteX20" fmla="*/ 840832 w 3565106"/>
              <a:gd name="connsiteY20" fmla="*/ 2363823 h 3262438"/>
              <a:gd name="connsiteX21" fmla="*/ 1453641 w 3565106"/>
              <a:gd name="connsiteY21" fmla="*/ 3020394 h 3262438"/>
              <a:gd name="connsiteX22" fmla="*/ 2114600 w 3565106"/>
              <a:gd name="connsiteY22" fmla="*/ 2429480 h 3262438"/>
              <a:gd name="connsiteX23" fmla="*/ 1584958 w 3565106"/>
              <a:gd name="connsiteY23" fmla="*/ 1755401 h 3262438"/>
              <a:gd name="connsiteX24" fmla="*/ 1453641 w 3565106"/>
              <a:gd name="connsiteY24" fmla="*/ 1011288 h 3262438"/>
              <a:gd name="connsiteX25" fmla="*/ 2110223 w 3565106"/>
              <a:gd name="connsiteY25" fmla="*/ 1624087 h 3262438"/>
              <a:gd name="connsiteX26" fmla="*/ 2679261 w 3565106"/>
              <a:gd name="connsiteY26" fmla="*/ 2018029 h 3262438"/>
              <a:gd name="connsiteX27" fmla="*/ 3423387 w 3565106"/>
              <a:gd name="connsiteY27" fmla="*/ 1580316 h 3262438"/>
              <a:gd name="connsiteX28" fmla="*/ 3467159 w 3565106"/>
              <a:gd name="connsiteY28" fmla="*/ 875597 h 3262438"/>
              <a:gd name="connsiteX29" fmla="*/ 3506554 w 3565106"/>
              <a:gd name="connsiteY29" fmla="*/ 827448 h 3262438"/>
              <a:gd name="connsiteX0" fmla="*/ 3506554 w 3565106"/>
              <a:gd name="connsiteY0" fmla="*/ 827448 h 3262438"/>
              <a:gd name="connsiteX1" fmla="*/ 3397124 w 3565106"/>
              <a:gd name="connsiteY1" fmla="*/ 315323 h 3262438"/>
              <a:gd name="connsiteX2" fmla="*/ 2950648 w 3565106"/>
              <a:gd name="connsiteY2" fmla="*/ 30809 h 3262438"/>
              <a:gd name="connsiteX3" fmla="*/ 2793068 w 3565106"/>
              <a:gd name="connsiteY3" fmla="*/ 8924 h 3262438"/>
              <a:gd name="connsiteX4" fmla="*/ 2674884 w 3565106"/>
              <a:gd name="connsiteY4" fmla="*/ 245289 h 3262438"/>
              <a:gd name="connsiteX5" fmla="*/ 2841218 w 3565106"/>
              <a:gd name="connsiteY5" fmla="*/ 748660 h 3262438"/>
              <a:gd name="connsiteX6" fmla="*/ 2990043 w 3565106"/>
              <a:gd name="connsiteY6" fmla="*/ 941254 h 3262438"/>
              <a:gd name="connsiteX7" fmla="*/ 3265807 w 3565106"/>
              <a:gd name="connsiteY7" fmla="*/ 993779 h 3262438"/>
              <a:gd name="connsiteX8" fmla="*/ 2937516 w 3565106"/>
              <a:gd name="connsiteY8" fmla="*/ 1584693 h 3262438"/>
              <a:gd name="connsiteX9" fmla="*/ 2280935 w 3565106"/>
              <a:gd name="connsiteY9" fmla="*/ 753037 h 3262438"/>
              <a:gd name="connsiteX10" fmla="*/ 792682 w 3565106"/>
              <a:gd name="connsiteY10" fmla="*/ 840579 h 3262438"/>
              <a:gd name="connsiteX11" fmla="*/ 1230404 w 3565106"/>
              <a:gd name="connsiteY11" fmla="*/ 2328806 h 3262438"/>
              <a:gd name="connsiteX12" fmla="*/ 446883 w 3565106"/>
              <a:gd name="connsiteY12" fmla="*/ 1755401 h 3262438"/>
              <a:gd name="connsiteX13" fmla="*/ 271794 w 3565106"/>
              <a:gd name="connsiteY13" fmla="*/ 2411972 h 3262438"/>
              <a:gd name="connsiteX14" fmla="*/ 665743 w 3565106"/>
              <a:gd name="connsiteY14" fmla="*/ 3024771 h 3262438"/>
              <a:gd name="connsiteX15" fmla="*/ 52933 w 3565106"/>
              <a:gd name="connsiteY15" fmla="*/ 3024771 h 3262438"/>
              <a:gd name="connsiteX16" fmla="*/ 22293 w 3565106"/>
              <a:gd name="connsiteY16" fmla="*/ 3103559 h 3262438"/>
              <a:gd name="connsiteX17" fmla="*/ 928376 w 3565106"/>
              <a:gd name="connsiteY17" fmla="*/ 3107936 h 3262438"/>
              <a:gd name="connsiteX18" fmla="*/ 578199 w 3565106"/>
              <a:gd name="connsiteY18" fmla="*/ 2320052 h 3262438"/>
              <a:gd name="connsiteX19" fmla="*/ 840832 w 3565106"/>
              <a:gd name="connsiteY19" fmla="*/ 2363823 h 3262438"/>
              <a:gd name="connsiteX20" fmla="*/ 1453641 w 3565106"/>
              <a:gd name="connsiteY20" fmla="*/ 3020394 h 3262438"/>
              <a:gd name="connsiteX21" fmla="*/ 2114600 w 3565106"/>
              <a:gd name="connsiteY21" fmla="*/ 2429480 h 3262438"/>
              <a:gd name="connsiteX22" fmla="*/ 1584958 w 3565106"/>
              <a:gd name="connsiteY22" fmla="*/ 1755401 h 3262438"/>
              <a:gd name="connsiteX23" fmla="*/ 1453641 w 3565106"/>
              <a:gd name="connsiteY23" fmla="*/ 1011288 h 3262438"/>
              <a:gd name="connsiteX24" fmla="*/ 2110223 w 3565106"/>
              <a:gd name="connsiteY24" fmla="*/ 1624087 h 3262438"/>
              <a:gd name="connsiteX25" fmla="*/ 2679261 w 3565106"/>
              <a:gd name="connsiteY25" fmla="*/ 2018029 h 3262438"/>
              <a:gd name="connsiteX26" fmla="*/ 3423387 w 3565106"/>
              <a:gd name="connsiteY26" fmla="*/ 1580316 h 3262438"/>
              <a:gd name="connsiteX27" fmla="*/ 3467159 w 3565106"/>
              <a:gd name="connsiteY27" fmla="*/ 875597 h 3262438"/>
              <a:gd name="connsiteX28" fmla="*/ 3506554 w 3565106"/>
              <a:gd name="connsiteY28" fmla="*/ 827448 h 3262438"/>
              <a:gd name="connsiteX0" fmla="*/ 3506554 w 3565106"/>
              <a:gd name="connsiteY0" fmla="*/ 827448 h 3262438"/>
              <a:gd name="connsiteX1" fmla="*/ 3397124 w 3565106"/>
              <a:gd name="connsiteY1" fmla="*/ 315323 h 3262438"/>
              <a:gd name="connsiteX2" fmla="*/ 2950648 w 3565106"/>
              <a:gd name="connsiteY2" fmla="*/ 30809 h 3262438"/>
              <a:gd name="connsiteX3" fmla="*/ 2793068 w 3565106"/>
              <a:gd name="connsiteY3" fmla="*/ 8924 h 3262438"/>
              <a:gd name="connsiteX4" fmla="*/ 2674884 w 3565106"/>
              <a:gd name="connsiteY4" fmla="*/ 245289 h 3262438"/>
              <a:gd name="connsiteX5" fmla="*/ 2841218 w 3565106"/>
              <a:gd name="connsiteY5" fmla="*/ 748660 h 3262438"/>
              <a:gd name="connsiteX6" fmla="*/ 2990043 w 3565106"/>
              <a:gd name="connsiteY6" fmla="*/ 941254 h 3262438"/>
              <a:gd name="connsiteX7" fmla="*/ 3265807 w 3565106"/>
              <a:gd name="connsiteY7" fmla="*/ 993779 h 3262438"/>
              <a:gd name="connsiteX8" fmla="*/ 2937516 w 3565106"/>
              <a:gd name="connsiteY8" fmla="*/ 1584693 h 3262438"/>
              <a:gd name="connsiteX9" fmla="*/ 2280935 w 3565106"/>
              <a:gd name="connsiteY9" fmla="*/ 753037 h 3262438"/>
              <a:gd name="connsiteX10" fmla="*/ 792682 w 3565106"/>
              <a:gd name="connsiteY10" fmla="*/ 840579 h 3262438"/>
              <a:gd name="connsiteX11" fmla="*/ 1230404 w 3565106"/>
              <a:gd name="connsiteY11" fmla="*/ 2328806 h 3262438"/>
              <a:gd name="connsiteX12" fmla="*/ 446883 w 3565106"/>
              <a:gd name="connsiteY12" fmla="*/ 1755401 h 3262438"/>
              <a:gd name="connsiteX13" fmla="*/ 271794 w 3565106"/>
              <a:gd name="connsiteY13" fmla="*/ 2411972 h 3262438"/>
              <a:gd name="connsiteX14" fmla="*/ 665743 w 3565106"/>
              <a:gd name="connsiteY14" fmla="*/ 3024771 h 3262438"/>
              <a:gd name="connsiteX15" fmla="*/ 52933 w 3565106"/>
              <a:gd name="connsiteY15" fmla="*/ 3024771 h 3262438"/>
              <a:gd name="connsiteX16" fmla="*/ 22293 w 3565106"/>
              <a:gd name="connsiteY16" fmla="*/ 3103559 h 3262438"/>
              <a:gd name="connsiteX17" fmla="*/ 928376 w 3565106"/>
              <a:gd name="connsiteY17" fmla="*/ 3107936 h 3262438"/>
              <a:gd name="connsiteX18" fmla="*/ 578199 w 3565106"/>
              <a:gd name="connsiteY18" fmla="*/ 2320052 h 3262438"/>
              <a:gd name="connsiteX19" fmla="*/ 840832 w 3565106"/>
              <a:gd name="connsiteY19" fmla="*/ 2363823 h 3262438"/>
              <a:gd name="connsiteX20" fmla="*/ 1453641 w 3565106"/>
              <a:gd name="connsiteY20" fmla="*/ 3020394 h 3262438"/>
              <a:gd name="connsiteX21" fmla="*/ 1584958 w 3565106"/>
              <a:gd name="connsiteY21" fmla="*/ 1755401 h 3262438"/>
              <a:gd name="connsiteX22" fmla="*/ 1453641 w 3565106"/>
              <a:gd name="connsiteY22" fmla="*/ 1011288 h 3262438"/>
              <a:gd name="connsiteX23" fmla="*/ 2110223 w 3565106"/>
              <a:gd name="connsiteY23" fmla="*/ 1624087 h 3262438"/>
              <a:gd name="connsiteX24" fmla="*/ 2679261 w 3565106"/>
              <a:gd name="connsiteY24" fmla="*/ 2018029 h 3262438"/>
              <a:gd name="connsiteX25" fmla="*/ 3423387 w 3565106"/>
              <a:gd name="connsiteY25" fmla="*/ 1580316 h 3262438"/>
              <a:gd name="connsiteX26" fmla="*/ 3467159 w 3565106"/>
              <a:gd name="connsiteY26" fmla="*/ 875597 h 3262438"/>
              <a:gd name="connsiteX27" fmla="*/ 3506554 w 3565106"/>
              <a:gd name="connsiteY27" fmla="*/ 827448 h 3262438"/>
              <a:gd name="connsiteX0" fmla="*/ 3453621 w 3512173"/>
              <a:gd name="connsiteY0" fmla="*/ 827448 h 3146534"/>
              <a:gd name="connsiteX1" fmla="*/ 3344191 w 3512173"/>
              <a:gd name="connsiteY1" fmla="*/ 315323 h 3146534"/>
              <a:gd name="connsiteX2" fmla="*/ 2897715 w 3512173"/>
              <a:gd name="connsiteY2" fmla="*/ 30809 h 3146534"/>
              <a:gd name="connsiteX3" fmla="*/ 2740135 w 3512173"/>
              <a:gd name="connsiteY3" fmla="*/ 8924 h 3146534"/>
              <a:gd name="connsiteX4" fmla="*/ 2621951 w 3512173"/>
              <a:gd name="connsiteY4" fmla="*/ 245289 h 3146534"/>
              <a:gd name="connsiteX5" fmla="*/ 2788285 w 3512173"/>
              <a:gd name="connsiteY5" fmla="*/ 748660 h 3146534"/>
              <a:gd name="connsiteX6" fmla="*/ 2937110 w 3512173"/>
              <a:gd name="connsiteY6" fmla="*/ 941254 h 3146534"/>
              <a:gd name="connsiteX7" fmla="*/ 3212874 w 3512173"/>
              <a:gd name="connsiteY7" fmla="*/ 993779 h 3146534"/>
              <a:gd name="connsiteX8" fmla="*/ 2884583 w 3512173"/>
              <a:gd name="connsiteY8" fmla="*/ 1584693 h 3146534"/>
              <a:gd name="connsiteX9" fmla="*/ 2228002 w 3512173"/>
              <a:gd name="connsiteY9" fmla="*/ 753037 h 3146534"/>
              <a:gd name="connsiteX10" fmla="*/ 739749 w 3512173"/>
              <a:gd name="connsiteY10" fmla="*/ 840579 h 3146534"/>
              <a:gd name="connsiteX11" fmla="*/ 1177471 w 3512173"/>
              <a:gd name="connsiteY11" fmla="*/ 2328806 h 3146534"/>
              <a:gd name="connsiteX12" fmla="*/ 393950 w 3512173"/>
              <a:gd name="connsiteY12" fmla="*/ 1755401 h 3146534"/>
              <a:gd name="connsiteX13" fmla="*/ 218861 w 3512173"/>
              <a:gd name="connsiteY13" fmla="*/ 2411972 h 3146534"/>
              <a:gd name="connsiteX14" fmla="*/ 612810 w 3512173"/>
              <a:gd name="connsiteY14" fmla="*/ 3024771 h 3146534"/>
              <a:gd name="connsiteX15" fmla="*/ 0 w 3512173"/>
              <a:gd name="connsiteY15" fmla="*/ 3024771 h 3146534"/>
              <a:gd name="connsiteX16" fmla="*/ 875443 w 3512173"/>
              <a:gd name="connsiteY16" fmla="*/ 3107936 h 3146534"/>
              <a:gd name="connsiteX17" fmla="*/ 525266 w 3512173"/>
              <a:gd name="connsiteY17" fmla="*/ 2320052 h 3146534"/>
              <a:gd name="connsiteX18" fmla="*/ 787899 w 3512173"/>
              <a:gd name="connsiteY18" fmla="*/ 2363823 h 3146534"/>
              <a:gd name="connsiteX19" fmla="*/ 1400708 w 3512173"/>
              <a:gd name="connsiteY19" fmla="*/ 3020394 h 3146534"/>
              <a:gd name="connsiteX20" fmla="*/ 1532025 w 3512173"/>
              <a:gd name="connsiteY20" fmla="*/ 1755401 h 3146534"/>
              <a:gd name="connsiteX21" fmla="*/ 1400708 w 3512173"/>
              <a:gd name="connsiteY21" fmla="*/ 1011288 h 3146534"/>
              <a:gd name="connsiteX22" fmla="*/ 2057290 w 3512173"/>
              <a:gd name="connsiteY22" fmla="*/ 1624087 h 3146534"/>
              <a:gd name="connsiteX23" fmla="*/ 2626328 w 3512173"/>
              <a:gd name="connsiteY23" fmla="*/ 2018029 h 3146534"/>
              <a:gd name="connsiteX24" fmla="*/ 3370454 w 3512173"/>
              <a:gd name="connsiteY24" fmla="*/ 1580316 h 3146534"/>
              <a:gd name="connsiteX25" fmla="*/ 3414226 w 3512173"/>
              <a:gd name="connsiteY25" fmla="*/ 875597 h 3146534"/>
              <a:gd name="connsiteX26" fmla="*/ 3453621 w 3512173"/>
              <a:gd name="connsiteY26" fmla="*/ 827448 h 3146534"/>
              <a:gd name="connsiteX0" fmla="*/ 3290534 w 3349086"/>
              <a:gd name="connsiteY0" fmla="*/ 827448 h 3164367"/>
              <a:gd name="connsiteX1" fmla="*/ 3181104 w 3349086"/>
              <a:gd name="connsiteY1" fmla="*/ 315323 h 3164367"/>
              <a:gd name="connsiteX2" fmla="*/ 2734628 w 3349086"/>
              <a:gd name="connsiteY2" fmla="*/ 30809 h 3164367"/>
              <a:gd name="connsiteX3" fmla="*/ 2577048 w 3349086"/>
              <a:gd name="connsiteY3" fmla="*/ 8924 h 3164367"/>
              <a:gd name="connsiteX4" fmla="*/ 2458864 w 3349086"/>
              <a:gd name="connsiteY4" fmla="*/ 245289 h 3164367"/>
              <a:gd name="connsiteX5" fmla="*/ 2625198 w 3349086"/>
              <a:gd name="connsiteY5" fmla="*/ 748660 h 3164367"/>
              <a:gd name="connsiteX6" fmla="*/ 2774023 w 3349086"/>
              <a:gd name="connsiteY6" fmla="*/ 941254 h 3164367"/>
              <a:gd name="connsiteX7" fmla="*/ 3049787 w 3349086"/>
              <a:gd name="connsiteY7" fmla="*/ 993779 h 3164367"/>
              <a:gd name="connsiteX8" fmla="*/ 2721496 w 3349086"/>
              <a:gd name="connsiteY8" fmla="*/ 1584693 h 3164367"/>
              <a:gd name="connsiteX9" fmla="*/ 2064915 w 3349086"/>
              <a:gd name="connsiteY9" fmla="*/ 753037 h 3164367"/>
              <a:gd name="connsiteX10" fmla="*/ 576662 w 3349086"/>
              <a:gd name="connsiteY10" fmla="*/ 840579 h 3164367"/>
              <a:gd name="connsiteX11" fmla="*/ 1014384 w 3349086"/>
              <a:gd name="connsiteY11" fmla="*/ 2328806 h 3164367"/>
              <a:gd name="connsiteX12" fmla="*/ 230863 w 3349086"/>
              <a:gd name="connsiteY12" fmla="*/ 1755401 h 3164367"/>
              <a:gd name="connsiteX13" fmla="*/ 55774 w 3349086"/>
              <a:gd name="connsiteY13" fmla="*/ 2411972 h 3164367"/>
              <a:gd name="connsiteX14" fmla="*/ 449723 w 3349086"/>
              <a:gd name="connsiteY14" fmla="*/ 3024771 h 3164367"/>
              <a:gd name="connsiteX15" fmla="*/ 712356 w 3349086"/>
              <a:gd name="connsiteY15" fmla="*/ 3107936 h 3164367"/>
              <a:gd name="connsiteX16" fmla="*/ 362179 w 3349086"/>
              <a:gd name="connsiteY16" fmla="*/ 2320052 h 3164367"/>
              <a:gd name="connsiteX17" fmla="*/ 624812 w 3349086"/>
              <a:gd name="connsiteY17" fmla="*/ 2363823 h 3164367"/>
              <a:gd name="connsiteX18" fmla="*/ 1237621 w 3349086"/>
              <a:gd name="connsiteY18" fmla="*/ 3020394 h 3164367"/>
              <a:gd name="connsiteX19" fmla="*/ 1368938 w 3349086"/>
              <a:gd name="connsiteY19" fmla="*/ 1755401 h 3164367"/>
              <a:gd name="connsiteX20" fmla="*/ 1237621 w 3349086"/>
              <a:gd name="connsiteY20" fmla="*/ 1011288 h 3164367"/>
              <a:gd name="connsiteX21" fmla="*/ 1894203 w 3349086"/>
              <a:gd name="connsiteY21" fmla="*/ 1624087 h 3164367"/>
              <a:gd name="connsiteX22" fmla="*/ 2463241 w 3349086"/>
              <a:gd name="connsiteY22" fmla="*/ 2018029 h 3164367"/>
              <a:gd name="connsiteX23" fmla="*/ 3207367 w 3349086"/>
              <a:gd name="connsiteY23" fmla="*/ 1580316 h 3164367"/>
              <a:gd name="connsiteX24" fmla="*/ 3251139 w 3349086"/>
              <a:gd name="connsiteY24" fmla="*/ 875597 h 3164367"/>
              <a:gd name="connsiteX25" fmla="*/ 3290534 w 3349086"/>
              <a:gd name="connsiteY25" fmla="*/ 827448 h 3164367"/>
              <a:gd name="connsiteX0" fmla="*/ 3277565 w 3336117"/>
              <a:gd name="connsiteY0" fmla="*/ 827448 h 3108289"/>
              <a:gd name="connsiteX1" fmla="*/ 3168135 w 3336117"/>
              <a:gd name="connsiteY1" fmla="*/ 315323 h 3108289"/>
              <a:gd name="connsiteX2" fmla="*/ 2721659 w 3336117"/>
              <a:gd name="connsiteY2" fmla="*/ 30809 h 3108289"/>
              <a:gd name="connsiteX3" fmla="*/ 2564079 w 3336117"/>
              <a:gd name="connsiteY3" fmla="*/ 8924 h 3108289"/>
              <a:gd name="connsiteX4" fmla="*/ 2445895 w 3336117"/>
              <a:gd name="connsiteY4" fmla="*/ 245289 h 3108289"/>
              <a:gd name="connsiteX5" fmla="*/ 2612229 w 3336117"/>
              <a:gd name="connsiteY5" fmla="*/ 748660 h 3108289"/>
              <a:gd name="connsiteX6" fmla="*/ 2761054 w 3336117"/>
              <a:gd name="connsiteY6" fmla="*/ 941254 h 3108289"/>
              <a:gd name="connsiteX7" fmla="*/ 3036818 w 3336117"/>
              <a:gd name="connsiteY7" fmla="*/ 993779 h 3108289"/>
              <a:gd name="connsiteX8" fmla="*/ 2708527 w 3336117"/>
              <a:gd name="connsiteY8" fmla="*/ 1584693 h 3108289"/>
              <a:gd name="connsiteX9" fmla="*/ 2051946 w 3336117"/>
              <a:gd name="connsiteY9" fmla="*/ 753037 h 3108289"/>
              <a:gd name="connsiteX10" fmla="*/ 563693 w 3336117"/>
              <a:gd name="connsiteY10" fmla="*/ 840579 h 3108289"/>
              <a:gd name="connsiteX11" fmla="*/ 1001415 w 3336117"/>
              <a:gd name="connsiteY11" fmla="*/ 2328806 h 3108289"/>
              <a:gd name="connsiteX12" fmla="*/ 217894 w 3336117"/>
              <a:gd name="connsiteY12" fmla="*/ 1755401 h 3108289"/>
              <a:gd name="connsiteX13" fmla="*/ 42805 w 3336117"/>
              <a:gd name="connsiteY13" fmla="*/ 2411972 h 3108289"/>
              <a:gd name="connsiteX14" fmla="*/ 699387 w 3336117"/>
              <a:gd name="connsiteY14" fmla="*/ 3107936 h 3108289"/>
              <a:gd name="connsiteX15" fmla="*/ 349210 w 3336117"/>
              <a:gd name="connsiteY15" fmla="*/ 2320052 h 3108289"/>
              <a:gd name="connsiteX16" fmla="*/ 611843 w 3336117"/>
              <a:gd name="connsiteY16" fmla="*/ 2363823 h 3108289"/>
              <a:gd name="connsiteX17" fmla="*/ 1224652 w 3336117"/>
              <a:gd name="connsiteY17" fmla="*/ 3020394 h 3108289"/>
              <a:gd name="connsiteX18" fmla="*/ 1355969 w 3336117"/>
              <a:gd name="connsiteY18" fmla="*/ 1755401 h 3108289"/>
              <a:gd name="connsiteX19" fmla="*/ 1224652 w 3336117"/>
              <a:gd name="connsiteY19" fmla="*/ 1011288 h 3108289"/>
              <a:gd name="connsiteX20" fmla="*/ 1881234 w 3336117"/>
              <a:gd name="connsiteY20" fmla="*/ 1624087 h 3108289"/>
              <a:gd name="connsiteX21" fmla="*/ 2450272 w 3336117"/>
              <a:gd name="connsiteY21" fmla="*/ 2018029 h 3108289"/>
              <a:gd name="connsiteX22" fmla="*/ 3194398 w 3336117"/>
              <a:gd name="connsiteY22" fmla="*/ 1580316 h 3108289"/>
              <a:gd name="connsiteX23" fmla="*/ 3238170 w 3336117"/>
              <a:gd name="connsiteY23" fmla="*/ 875597 h 3108289"/>
              <a:gd name="connsiteX24" fmla="*/ 3277565 w 3336117"/>
              <a:gd name="connsiteY24" fmla="*/ 827448 h 3108289"/>
              <a:gd name="connsiteX0" fmla="*/ 678766 w 3315496"/>
              <a:gd name="connsiteY0" fmla="*/ 3107936 h 3107936"/>
              <a:gd name="connsiteX1" fmla="*/ 328589 w 3315496"/>
              <a:gd name="connsiteY1" fmla="*/ 2320052 h 3107936"/>
              <a:gd name="connsiteX2" fmla="*/ 591222 w 3315496"/>
              <a:gd name="connsiteY2" fmla="*/ 2363823 h 3107936"/>
              <a:gd name="connsiteX3" fmla="*/ 1204031 w 3315496"/>
              <a:gd name="connsiteY3" fmla="*/ 3020394 h 3107936"/>
              <a:gd name="connsiteX4" fmla="*/ 1335348 w 3315496"/>
              <a:gd name="connsiteY4" fmla="*/ 1755401 h 3107936"/>
              <a:gd name="connsiteX5" fmla="*/ 1204031 w 3315496"/>
              <a:gd name="connsiteY5" fmla="*/ 1011288 h 3107936"/>
              <a:gd name="connsiteX6" fmla="*/ 1860613 w 3315496"/>
              <a:gd name="connsiteY6" fmla="*/ 1624087 h 3107936"/>
              <a:gd name="connsiteX7" fmla="*/ 2429651 w 3315496"/>
              <a:gd name="connsiteY7" fmla="*/ 2018029 h 3107936"/>
              <a:gd name="connsiteX8" fmla="*/ 3173777 w 3315496"/>
              <a:gd name="connsiteY8" fmla="*/ 1580316 h 3107936"/>
              <a:gd name="connsiteX9" fmla="*/ 3217549 w 3315496"/>
              <a:gd name="connsiteY9" fmla="*/ 875597 h 3107936"/>
              <a:gd name="connsiteX10" fmla="*/ 3256944 w 3315496"/>
              <a:gd name="connsiteY10" fmla="*/ 827448 h 3107936"/>
              <a:gd name="connsiteX11" fmla="*/ 3147514 w 3315496"/>
              <a:gd name="connsiteY11" fmla="*/ 315323 h 3107936"/>
              <a:gd name="connsiteX12" fmla="*/ 2701038 w 3315496"/>
              <a:gd name="connsiteY12" fmla="*/ 30809 h 3107936"/>
              <a:gd name="connsiteX13" fmla="*/ 2543458 w 3315496"/>
              <a:gd name="connsiteY13" fmla="*/ 8924 h 3107936"/>
              <a:gd name="connsiteX14" fmla="*/ 2425274 w 3315496"/>
              <a:gd name="connsiteY14" fmla="*/ 245289 h 3107936"/>
              <a:gd name="connsiteX15" fmla="*/ 2591608 w 3315496"/>
              <a:gd name="connsiteY15" fmla="*/ 748660 h 3107936"/>
              <a:gd name="connsiteX16" fmla="*/ 2740433 w 3315496"/>
              <a:gd name="connsiteY16" fmla="*/ 941254 h 3107936"/>
              <a:gd name="connsiteX17" fmla="*/ 3016197 w 3315496"/>
              <a:gd name="connsiteY17" fmla="*/ 993779 h 3107936"/>
              <a:gd name="connsiteX18" fmla="*/ 2687906 w 3315496"/>
              <a:gd name="connsiteY18" fmla="*/ 1584693 h 3107936"/>
              <a:gd name="connsiteX19" fmla="*/ 2031325 w 3315496"/>
              <a:gd name="connsiteY19" fmla="*/ 753037 h 3107936"/>
              <a:gd name="connsiteX20" fmla="*/ 543072 w 3315496"/>
              <a:gd name="connsiteY20" fmla="*/ 840579 h 3107936"/>
              <a:gd name="connsiteX21" fmla="*/ 980794 w 3315496"/>
              <a:gd name="connsiteY21" fmla="*/ 2328806 h 3107936"/>
              <a:gd name="connsiteX22" fmla="*/ 197273 w 3315496"/>
              <a:gd name="connsiteY22" fmla="*/ 1755401 h 3107936"/>
              <a:gd name="connsiteX23" fmla="*/ 113624 w 3315496"/>
              <a:gd name="connsiteY23" fmla="*/ 2503412 h 3107936"/>
              <a:gd name="connsiteX0" fmla="*/ 328589 w 3315496"/>
              <a:gd name="connsiteY0" fmla="*/ 2320052 h 3031930"/>
              <a:gd name="connsiteX1" fmla="*/ 591222 w 3315496"/>
              <a:gd name="connsiteY1" fmla="*/ 2363823 h 3031930"/>
              <a:gd name="connsiteX2" fmla="*/ 1204031 w 3315496"/>
              <a:gd name="connsiteY2" fmla="*/ 3020394 h 3031930"/>
              <a:gd name="connsiteX3" fmla="*/ 1335348 w 3315496"/>
              <a:gd name="connsiteY3" fmla="*/ 1755401 h 3031930"/>
              <a:gd name="connsiteX4" fmla="*/ 1204031 w 3315496"/>
              <a:gd name="connsiteY4" fmla="*/ 1011288 h 3031930"/>
              <a:gd name="connsiteX5" fmla="*/ 1860613 w 3315496"/>
              <a:gd name="connsiteY5" fmla="*/ 1624087 h 3031930"/>
              <a:gd name="connsiteX6" fmla="*/ 2429651 w 3315496"/>
              <a:gd name="connsiteY6" fmla="*/ 2018029 h 3031930"/>
              <a:gd name="connsiteX7" fmla="*/ 3173777 w 3315496"/>
              <a:gd name="connsiteY7" fmla="*/ 1580316 h 3031930"/>
              <a:gd name="connsiteX8" fmla="*/ 3217549 w 3315496"/>
              <a:gd name="connsiteY8" fmla="*/ 875597 h 3031930"/>
              <a:gd name="connsiteX9" fmla="*/ 3256944 w 3315496"/>
              <a:gd name="connsiteY9" fmla="*/ 827448 h 3031930"/>
              <a:gd name="connsiteX10" fmla="*/ 3147514 w 3315496"/>
              <a:gd name="connsiteY10" fmla="*/ 315323 h 3031930"/>
              <a:gd name="connsiteX11" fmla="*/ 2701038 w 3315496"/>
              <a:gd name="connsiteY11" fmla="*/ 30809 h 3031930"/>
              <a:gd name="connsiteX12" fmla="*/ 2543458 w 3315496"/>
              <a:gd name="connsiteY12" fmla="*/ 8924 h 3031930"/>
              <a:gd name="connsiteX13" fmla="*/ 2425274 w 3315496"/>
              <a:gd name="connsiteY13" fmla="*/ 245289 h 3031930"/>
              <a:gd name="connsiteX14" fmla="*/ 2591608 w 3315496"/>
              <a:gd name="connsiteY14" fmla="*/ 748660 h 3031930"/>
              <a:gd name="connsiteX15" fmla="*/ 2740433 w 3315496"/>
              <a:gd name="connsiteY15" fmla="*/ 941254 h 3031930"/>
              <a:gd name="connsiteX16" fmla="*/ 3016197 w 3315496"/>
              <a:gd name="connsiteY16" fmla="*/ 993779 h 3031930"/>
              <a:gd name="connsiteX17" fmla="*/ 2687906 w 3315496"/>
              <a:gd name="connsiteY17" fmla="*/ 1584693 h 3031930"/>
              <a:gd name="connsiteX18" fmla="*/ 2031325 w 3315496"/>
              <a:gd name="connsiteY18" fmla="*/ 753037 h 3031930"/>
              <a:gd name="connsiteX19" fmla="*/ 543072 w 3315496"/>
              <a:gd name="connsiteY19" fmla="*/ 840579 h 3031930"/>
              <a:gd name="connsiteX20" fmla="*/ 980794 w 3315496"/>
              <a:gd name="connsiteY20" fmla="*/ 2328806 h 3031930"/>
              <a:gd name="connsiteX21" fmla="*/ 197273 w 3315496"/>
              <a:gd name="connsiteY21" fmla="*/ 1755401 h 3031930"/>
              <a:gd name="connsiteX22" fmla="*/ 113624 w 3315496"/>
              <a:gd name="connsiteY22" fmla="*/ 2503412 h 3031930"/>
              <a:gd name="connsiteX0" fmla="*/ 131316 w 3118223"/>
              <a:gd name="connsiteY0" fmla="*/ 2320052 h 3031930"/>
              <a:gd name="connsiteX1" fmla="*/ 393949 w 3118223"/>
              <a:gd name="connsiteY1" fmla="*/ 2363823 h 3031930"/>
              <a:gd name="connsiteX2" fmla="*/ 1006758 w 3118223"/>
              <a:gd name="connsiteY2" fmla="*/ 3020394 h 3031930"/>
              <a:gd name="connsiteX3" fmla="*/ 1138075 w 3118223"/>
              <a:gd name="connsiteY3" fmla="*/ 1755401 h 3031930"/>
              <a:gd name="connsiteX4" fmla="*/ 1006758 w 3118223"/>
              <a:gd name="connsiteY4" fmla="*/ 1011288 h 3031930"/>
              <a:gd name="connsiteX5" fmla="*/ 1663340 w 3118223"/>
              <a:gd name="connsiteY5" fmla="*/ 1624087 h 3031930"/>
              <a:gd name="connsiteX6" fmla="*/ 2232378 w 3118223"/>
              <a:gd name="connsiteY6" fmla="*/ 2018029 h 3031930"/>
              <a:gd name="connsiteX7" fmla="*/ 2976504 w 3118223"/>
              <a:gd name="connsiteY7" fmla="*/ 1580316 h 3031930"/>
              <a:gd name="connsiteX8" fmla="*/ 3020276 w 3118223"/>
              <a:gd name="connsiteY8" fmla="*/ 875597 h 3031930"/>
              <a:gd name="connsiteX9" fmla="*/ 3059671 w 3118223"/>
              <a:gd name="connsiteY9" fmla="*/ 827448 h 3031930"/>
              <a:gd name="connsiteX10" fmla="*/ 2950241 w 3118223"/>
              <a:gd name="connsiteY10" fmla="*/ 315323 h 3031930"/>
              <a:gd name="connsiteX11" fmla="*/ 2503765 w 3118223"/>
              <a:gd name="connsiteY11" fmla="*/ 30809 h 3031930"/>
              <a:gd name="connsiteX12" fmla="*/ 2346185 w 3118223"/>
              <a:gd name="connsiteY12" fmla="*/ 8924 h 3031930"/>
              <a:gd name="connsiteX13" fmla="*/ 2228001 w 3118223"/>
              <a:gd name="connsiteY13" fmla="*/ 245289 h 3031930"/>
              <a:gd name="connsiteX14" fmla="*/ 2394335 w 3118223"/>
              <a:gd name="connsiteY14" fmla="*/ 748660 h 3031930"/>
              <a:gd name="connsiteX15" fmla="*/ 2543160 w 3118223"/>
              <a:gd name="connsiteY15" fmla="*/ 941254 h 3031930"/>
              <a:gd name="connsiteX16" fmla="*/ 2818924 w 3118223"/>
              <a:gd name="connsiteY16" fmla="*/ 993779 h 3031930"/>
              <a:gd name="connsiteX17" fmla="*/ 2490633 w 3118223"/>
              <a:gd name="connsiteY17" fmla="*/ 1584693 h 3031930"/>
              <a:gd name="connsiteX18" fmla="*/ 1834052 w 3118223"/>
              <a:gd name="connsiteY18" fmla="*/ 753037 h 3031930"/>
              <a:gd name="connsiteX19" fmla="*/ 345799 w 3118223"/>
              <a:gd name="connsiteY19" fmla="*/ 840579 h 3031930"/>
              <a:gd name="connsiteX20" fmla="*/ 783521 w 3118223"/>
              <a:gd name="connsiteY20" fmla="*/ 2328806 h 3031930"/>
              <a:gd name="connsiteX21" fmla="*/ 0 w 3118223"/>
              <a:gd name="connsiteY21" fmla="*/ 1755401 h 3031930"/>
              <a:gd name="connsiteX0" fmla="*/ 393949 w 3118223"/>
              <a:gd name="connsiteY0" fmla="*/ 2363823 h 3031930"/>
              <a:gd name="connsiteX1" fmla="*/ 1006758 w 3118223"/>
              <a:gd name="connsiteY1" fmla="*/ 3020394 h 3031930"/>
              <a:gd name="connsiteX2" fmla="*/ 1138075 w 3118223"/>
              <a:gd name="connsiteY2" fmla="*/ 1755401 h 3031930"/>
              <a:gd name="connsiteX3" fmla="*/ 1006758 w 3118223"/>
              <a:gd name="connsiteY3" fmla="*/ 1011288 h 3031930"/>
              <a:gd name="connsiteX4" fmla="*/ 1663340 w 3118223"/>
              <a:gd name="connsiteY4" fmla="*/ 1624087 h 3031930"/>
              <a:gd name="connsiteX5" fmla="*/ 2232378 w 3118223"/>
              <a:gd name="connsiteY5" fmla="*/ 2018029 h 3031930"/>
              <a:gd name="connsiteX6" fmla="*/ 2976504 w 3118223"/>
              <a:gd name="connsiteY6" fmla="*/ 1580316 h 3031930"/>
              <a:gd name="connsiteX7" fmla="*/ 3020276 w 3118223"/>
              <a:gd name="connsiteY7" fmla="*/ 875597 h 3031930"/>
              <a:gd name="connsiteX8" fmla="*/ 3059671 w 3118223"/>
              <a:gd name="connsiteY8" fmla="*/ 827448 h 3031930"/>
              <a:gd name="connsiteX9" fmla="*/ 2950241 w 3118223"/>
              <a:gd name="connsiteY9" fmla="*/ 315323 h 3031930"/>
              <a:gd name="connsiteX10" fmla="*/ 2503765 w 3118223"/>
              <a:gd name="connsiteY10" fmla="*/ 30809 h 3031930"/>
              <a:gd name="connsiteX11" fmla="*/ 2346185 w 3118223"/>
              <a:gd name="connsiteY11" fmla="*/ 8924 h 3031930"/>
              <a:gd name="connsiteX12" fmla="*/ 2228001 w 3118223"/>
              <a:gd name="connsiteY12" fmla="*/ 245289 h 3031930"/>
              <a:gd name="connsiteX13" fmla="*/ 2394335 w 3118223"/>
              <a:gd name="connsiteY13" fmla="*/ 748660 h 3031930"/>
              <a:gd name="connsiteX14" fmla="*/ 2543160 w 3118223"/>
              <a:gd name="connsiteY14" fmla="*/ 941254 h 3031930"/>
              <a:gd name="connsiteX15" fmla="*/ 2818924 w 3118223"/>
              <a:gd name="connsiteY15" fmla="*/ 993779 h 3031930"/>
              <a:gd name="connsiteX16" fmla="*/ 2490633 w 3118223"/>
              <a:gd name="connsiteY16" fmla="*/ 1584693 h 3031930"/>
              <a:gd name="connsiteX17" fmla="*/ 1834052 w 3118223"/>
              <a:gd name="connsiteY17" fmla="*/ 753037 h 3031930"/>
              <a:gd name="connsiteX18" fmla="*/ 345799 w 3118223"/>
              <a:gd name="connsiteY18" fmla="*/ 840579 h 3031930"/>
              <a:gd name="connsiteX19" fmla="*/ 783521 w 3118223"/>
              <a:gd name="connsiteY19" fmla="*/ 2328806 h 3031930"/>
              <a:gd name="connsiteX20" fmla="*/ 0 w 3118223"/>
              <a:gd name="connsiteY20" fmla="*/ 1755401 h 3031930"/>
              <a:gd name="connsiteX0" fmla="*/ 77405 w 2801679"/>
              <a:gd name="connsiteY0" fmla="*/ 2363823 h 3031930"/>
              <a:gd name="connsiteX1" fmla="*/ 690214 w 2801679"/>
              <a:gd name="connsiteY1" fmla="*/ 3020394 h 3031930"/>
              <a:gd name="connsiteX2" fmla="*/ 821531 w 2801679"/>
              <a:gd name="connsiteY2" fmla="*/ 1755401 h 3031930"/>
              <a:gd name="connsiteX3" fmla="*/ 690214 w 2801679"/>
              <a:gd name="connsiteY3" fmla="*/ 1011288 h 3031930"/>
              <a:gd name="connsiteX4" fmla="*/ 1346796 w 2801679"/>
              <a:gd name="connsiteY4" fmla="*/ 1624087 h 3031930"/>
              <a:gd name="connsiteX5" fmla="*/ 1915834 w 2801679"/>
              <a:gd name="connsiteY5" fmla="*/ 2018029 h 3031930"/>
              <a:gd name="connsiteX6" fmla="*/ 2659960 w 2801679"/>
              <a:gd name="connsiteY6" fmla="*/ 1580316 h 3031930"/>
              <a:gd name="connsiteX7" fmla="*/ 2703732 w 2801679"/>
              <a:gd name="connsiteY7" fmla="*/ 875597 h 3031930"/>
              <a:gd name="connsiteX8" fmla="*/ 2743127 w 2801679"/>
              <a:gd name="connsiteY8" fmla="*/ 827448 h 3031930"/>
              <a:gd name="connsiteX9" fmla="*/ 2633697 w 2801679"/>
              <a:gd name="connsiteY9" fmla="*/ 315323 h 3031930"/>
              <a:gd name="connsiteX10" fmla="*/ 2187221 w 2801679"/>
              <a:gd name="connsiteY10" fmla="*/ 30809 h 3031930"/>
              <a:gd name="connsiteX11" fmla="*/ 2029641 w 2801679"/>
              <a:gd name="connsiteY11" fmla="*/ 8924 h 3031930"/>
              <a:gd name="connsiteX12" fmla="*/ 1911457 w 2801679"/>
              <a:gd name="connsiteY12" fmla="*/ 245289 h 3031930"/>
              <a:gd name="connsiteX13" fmla="*/ 2077791 w 2801679"/>
              <a:gd name="connsiteY13" fmla="*/ 748660 h 3031930"/>
              <a:gd name="connsiteX14" fmla="*/ 2226616 w 2801679"/>
              <a:gd name="connsiteY14" fmla="*/ 941254 h 3031930"/>
              <a:gd name="connsiteX15" fmla="*/ 2502380 w 2801679"/>
              <a:gd name="connsiteY15" fmla="*/ 993779 h 3031930"/>
              <a:gd name="connsiteX16" fmla="*/ 2174089 w 2801679"/>
              <a:gd name="connsiteY16" fmla="*/ 1584693 h 3031930"/>
              <a:gd name="connsiteX17" fmla="*/ 1517508 w 2801679"/>
              <a:gd name="connsiteY17" fmla="*/ 753037 h 3031930"/>
              <a:gd name="connsiteX18" fmla="*/ 29255 w 2801679"/>
              <a:gd name="connsiteY18" fmla="*/ 840579 h 3031930"/>
              <a:gd name="connsiteX19" fmla="*/ 466977 w 2801679"/>
              <a:gd name="connsiteY19" fmla="*/ 2328806 h 3031930"/>
              <a:gd name="connsiteX0" fmla="*/ 690214 w 2801679"/>
              <a:gd name="connsiteY0" fmla="*/ 3020394 h 3020394"/>
              <a:gd name="connsiteX1" fmla="*/ 821531 w 2801679"/>
              <a:gd name="connsiteY1" fmla="*/ 1755401 h 3020394"/>
              <a:gd name="connsiteX2" fmla="*/ 690214 w 2801679"/>
              <a:gd name="connsiteY2" fmla="*/ 1011288 h 3020394"/>
              <a:gd name="connsiteX3" fmla="*/ 1346796 w 2801679"/>
              <a:gd name="connsiteY3" fmla="*/ 1624087 h 3020394"/>
              <a:gd name="connsiteX4" fmla="*/ 1915834 w 2801679"/>
              <a:gd name="connsiteY4" fmla="*/ 2018029 h 3020394"/>
              <a:gd name="connsiteX5" fmla="*/ 2659960 w 2801679"/>
              <a:gd name="connsiteY5" fmla="*/ 1580316 h 3020394"/>
              <a:gd name="connsiteX6" fmla="*/ 2703732 w 2801679"/>
              <a:gd name="connsiteY6" fmla="*/ 875597 h 3020394"/>
              <a:gd name="connsiteX7" fmla="*/ 2743127 w 2801679"/>
              <a:gd name="connsiteY7" fmla="*/ 827448 h 3020394"/>
              <a:gd name="connsiteX8" fmla="*/ 2633697 w 2801679"/>
              <a:gd name="connsiteY8" fmla="*/ 315323 h 3020394"/>
              <a:gd name="connsiteX9" fmla="*/ 2187221 w 2801679"/>
              <a:gd name="connsiteY9" fmla="*/ 30809 h 3020394"/>
              <a:gd name="connsiteX10" fmla="*/ 2029641 w 2801679"/>
              <a:gd name="connsiteY10" fmla="*/ 8924 h 3020394"/>
              <a:gd name="connsiteX11" fmla="*/ 1911457 w 2801679"/>
              <a:gd name="connsiteY11" fmla="*/ 245289 h 3020394"/>
              <a:gd name="connsiteX12" fmla="*/ 2077791 w 2801679"/>
              <a:gd name="connsiteY12" fmla="*/ 748660 h 3020394"/>
              <a:gd name="connsiteX13" fmla="*/ 2226616 w 2801679"/>
              <a:gd name="connsiteY13" fmla="*/ 941254 h 3020394"/>
              <a:gd name="connsiteX14" fmla="*/ 2502380 w 2801679"/>
              <a:gd name="connsiteY14" fmla="*/ 993779 h 3020394"/>
              <a:gd name="connsiteX15" fmla="*/ 2174089 w 2801679"/>
              <a:gd name="connsiteY15" fmla="*/ 1584693 h 3020394"/>
              <a:gd name="connsiteX16" fmla="*/ 1517508 w 2801679"/>
              <a:gd name="connsiteY16" fmla="*/ 753037 h 3020394"/>
              <a:gd name="connsiteX17" fmla="*/ 29255 w 2801679"/>
              <a:gd name="connsiteY17" fmla="*/ 840579 h 3020394"/>
              <a:gd name="connsiteX18" fmla="*/ 466977 w 2801679"/>
              <a:gd name="connsiteY18" fmla="*/ 2328806 h 3020394"/>
              <a:gd name="connsiteX0" fmla="*/ 821531 w 2801679"/>
              <a:gd name="connsiteY0" fmla="*/ 1755401 h 2328806"/>
              <a:gd name="connsiteX1" fmla="*/ 690214 w 2801679"/>
              <a:gd name="connsiteY1" fmla="*/ 1011288 h 2328806"/>
              <a:gd name="connsiteX2" fmla="*/ 1346796 w 2801679"/>
              <a:gd name="connsiteY2" fmla="*/ 1624087 h 2328806"/>
              <a:gd name="connsiteX3" fmla="*/ 1915834 w 2801679"/>
              <a:gd name="connsiteY3" fmla="*/ 2018029 h 2328806"/>
              <a:gd name="connsiteX4" fmla="*/ 2659960 w 2801679"/>
              <a:gd name="connsiteY4" fmla="*/ 1580316 h 2328806"/>
              <a:gd name="connsiteX5" fmla="*/ 2703732 w 2801679"/>
              <a:gd name="connsiteY5" fmla="*/ 875597 h 2328806"/>
              <a:gd name="connsiteX6" fmla="*/ 2743127 w 2801679"/>
              <a:gd name="connsiteY6" fmla="*/ 827448 h 2328806"/>
              <a:gd name="connsiteX7" fmla="*/ 2633697 w 2801679"/>
              <a:gd name="connsiteY7" fmla="*/ 315323 h 2328806"/>
              <a:gd name="connsiteX8" fmla="*/ 2187221 w 2801679"/>
              <a:gd name="connsiteY8" fmla="*/ 30809 h 2328806"/>
              <a:gd name="connsiteX9" fmla="*/ 2029641 w 2801679"/>
              <a:gd name="connsiteY9" fmla="*/ 8924 h 2328806"/>
              <a:gd name="connsiteX10" fmla="*/ 1911457 w 2801679"/>
              <a:gd name="connsiteY10" fmla="*/ 245289 h 2328806"/>
              <a:gd name="connsiteX11" fmla="*/ 2077791 w 2801679"/>
              <a:gd name="connsiteY11" fmla="*/ 748660 h 2328806"/>
              <a:gd name="connsiteX12" fmla="*/ 2226616 w 2801679"/>
              <a:gd name="connsiteY12" fmla="*/ 941254 h 2328806"/>
              <a:gd name="connsiteX13" fmla="*/ 2502380 w 2801679"/>
              <a:gd name="connsiteY13" fmla="*/ 993779 h 2328806"/>
              <a:gd name="connsiteX14" fmla="*/ 2174089 w 2801679"/>
              <a:gd name="connsiteY14" fmla="*/ 1584693 h 2328806"/>
              <a:gd name="connsiteX15" fmla="*/ 1517508 w 2801679"/>
              <a:gd name="connsiteY15" fmla="*/ 753037 h 2328806"/>
              <a:gd name="connsiteX16" fmla="*/ 29255 w 2801679"/>
              <a:gd name="connsiteY16" fmla="*/ 840579 h 2328806"/>
              <a:gd name="connsiteX17" fmla="*/ 466977 w 2801679"/>
              <a:gd name="connsiteY17" fmla="*/ 2328806 h 2328806"/>
              <a:gd name="connsiteX0" fmla="*/ 792276 w 2772424"/>
              <a:gd name="connsiteY0" fmla="*/ 1755401 h 2022446"/>
              <a:gd name="connsiteX1" fmla="*/ 660959 w 2772424"/>
              <a:gd name="connsiteY1" fmla="*/ 1011288 h 2022446"/>
              <a:gd name="connsiteX2" fmla="*/ 1317541 w 2772424"/>
              <a:gd name="connsiteY2" fmla="*/ 1624087 h 2022446"/>
              <a:gd name="connsiteX3" fmla="*/ 1886579 w 2772424"/>
              <a:gd name="connsiteY3" fmla="*/ 2018029 h 2022446"/>
              <a:gd name="connsiteX4" fmla="*/ 2630705 w 2772424"/>
              <a:gd name="connsiteY4" fmla="*/ 1580316 h 2022446"/>
              <a:gd name="connsiteX5" fmla="*/ 2674477 w 2772424"/>
              <a:gd name="connsiteY5" fmla="*/ 875597 h 2022446"/>
              <a:gd name="connsiteX6" fmla="*/ 2713872 w 2772424"/>
              <a:gd name="connsiteY6" fmla="*/ 827448 h 2022446"/>
              <a:gd name="connsiteX7" fmla="*/ 2604442 w 2772424"/>
              <a:gd name="connsiteY7" fmla="*/ 315323 h 2022446"/>
              <a:gd name="connsiteX8" fmla="*/ 2157966 w 2772424"/>
              <a:gd name="connsiteY8" fmla="*/ 30809 h 2022446"/>
              <a:gd name="connsiteX9" fmla="*/ 2000386 w 2772424"/>
              <a:gd name="connsiteY9" fmla="*/ 8924 h 2022446"/>
              <a:gd name="connsiteX10" fmla="*/ 1882202 w 2772424"/>
              <a:gd name="connsiteY10" fmla="*/ 245289 h 2022446"/>
              <a:gd name="connsiteX11" fmla="*/ 2048536 w 2772424"/>
              <a:gd name="connsiteY11" fmla="*/ 748660 h 2022446"/>
              <a:gd name="connsiteX12" fmla="*/ 2197361 w 2772424"/>
              <a:gd name="connsiteY12" fmla="*/ 941254 h 2022446"/>
              <a:gd name="connsiteX13" fmla="*/ 2473125 w 2772424"/>
              <a:gd name="connsiteY13" fmla="*/ 993779 h 2022446"/>
              <a:gd name="connsiteX14" fmla="*/ 2144834 w 2772424"/>
              <a:gd name="connsiteY14" fmla="*/ 1584693 h 2022446"/>
              <a:gd name="connsiteX15" fmla="*/ 1488253 w 2772424"/>
              <a:gd name="connsiteY15" fmla="*/ 753037 h 2022446"/>
              <a:gd name="connsiteX16" fmla="*/ 0 w 2772424"/>
              <a:gd name="connsiteY16" fmla="*/ 840579 h 2022446"/>
              <a:gd name="connsiteX0" fmla="*/ 660959 w 2772424"/>
              <a:gd name="connsiteY0" fmla="*/ 1011288 h 2022446"/>
              <a:gd name="connsiteX1" fmla="*/ 1317541 w 2772424"/>
              <a:gd name="connsiteY1" fmla="*/ 1624087 h 2022446"/>
              <a:gd name="connsiteX2" fmla="*/ 1886579 w 2772424"/>
              <a:gd name="connsiteY2" fmla="*/ 2018029 h 2022446"/>
              <a:gd name="connsiteX3" fmla="*/ 2630705 w 2772424"/>
              <a:gd name="connsiteY3" fmla="*/ 1580316 h 2022446"/>
              <a:gd name="connsiteX4" fmla="*/ 2674477 w 2772424"/>
              <a:gd name="connsiteY4" fmla="*/ 875597 h 2022446"/>
              <a:gd name="connsiteX5" fmla="*/ 2713872 w 2772424"/>
              <a:gd name="connsiteY5" fmla="*/ 827448 h 2022446"/>
              <a:gd name="connsiteX6" fmla="*/ 2604442 w 2772424"/>
              <a:gd name="connsiteY6" fmla="*/ 315323 h 2022446"/>
              <a:gd name="connsiteX7" fmla="*/ 2157966 w 2772424"/>
              <a:gd name="connsiteY7" fmla="*/ 30809 h 2022446"/>
              <a:gd name="connsiteX8" fmla="*/ 2000386 w 2772424"/>
              <a:gd name="connsiteY8" fmla="*/ 8924 h 2022446"/>
              <a:gd name="connsiteX9" fmla="*/ 1882202 w 2772424"/>
              <a:gd name="connsiteY9" fmla="*/ 245289 h 2022446"/>
              <a:gd name="connsiteX10" fmla="*/ 2048536 w 2772424"/>
              <a:gd name="connsiteY10" fmla="*/ 748660 h 2022446"/>
              <a:gd name="connsiteX11" fmla="*/ 2197361 w 2772424"/>
              <a:gd name="connsiteY11" fmla="*/ 941254 h 2022446"/>
              <a:gd name="connsiteX12" fmla="*/ 2473125 w 2772424"/>
              <a:gd name="connsiteY12" fmla="*/ 993779 h 2022446"/>
              <a:gd name="connsiteX13" fmla="*/ 2144834 w 2772424"/>
              <a:gd name="connsiteY13" fmla="*/ 1584693 h 2022446"/>
              <a:gd name="connsiteX14" fmla="*/ 1488253 w 2772424"/>
              <a:gd name="connsiteY14" fmla="*/ 753037 h 2022446"/>
              <a:gd name="connsiteX15" fmla="*/ 0 w 2772424"/>
              <a:gd name="connsiteY15" fmla="*/ 840579 h 2022446"/>
              <a:gd name="connsiteX0" fmla="*/ 116673 w 2228138"/>
              <a:gd name="connsiteY0" fmla="*/ 1011288 h 2022446"/>
              <a:gd name="connsiteX1" fmla="*/ 773255 w 2228138"/>
              <a:gd name="connsiteY1" fmla="*/ 1624087 h 2022446"/>
              <a:gd name="connsiteX2" fmla="*/ 1342293 w 2228138"/>
              <a:gd name="connsiteY2" fmla="*/ 2018029 h 2022446"/>
              <a:gd name="connsiteX3" fmla="*/ 2086419 w 2228138"/>
              <a:gd name="connsiteY3" fmla="*/ 1580316 h 2022446"/>
              <a:gd name="connsiteX4" fmla="*/ 2130191 w 2228138"/>
              <a:gd name="connsiteY4" fmla="*/ 875597 h 2022446"/>
              <a:gd name="connsiteX5" fmla="*/ 2169586 w 2228138"/>
              <a:gd name="connsiteY5" fmla="*/ 827448 h 2022446"/>
              <a:gd name="connsiteX6" fmla="*/ 2060156 w 2228138"/>
              <a:gd name="connsiteY6" fmla="*/ 315323 h 2022446"/>
              <a:gd name="connsiteX7" fmla="*/ 1613680 w 2228138"/>
              <a:gd name="connsiteY7" fmla="*/ 30809 h 2022446"/>
              <a:gd name="connsiteX8" fmla="*/ 1456100 w 2228138"/>
              <a:gd name="connsiteY8" fmla="*/ 8924 h 2022446"/>
              <a:gd name="connsiteX9" fmla="*/ 1337916 w 2228138"/>
              <a:gd name="connsiteY9" fmla="*/ 245289 h 2022446"/>
              <a:gd name="connsiteX10" fmla="*/ 1504250 w 2228138"/>
              <a:gd name="connsiteY10" fmla="*/ 748660 h 2022446"/>
              <a:gd name="connsiteX11" fmla="*/ 1653075 w 2228138"/>
              <a:gd name="connsiteY11" fmla="*/ 941254 h 2022446"/>
              <a:gd name="connsiteX12" fmla="*/ 1928839 w 2228138"/>
              <a:gd name="connsiteY12" fmla="*/ 993779 h 2022446"/>
              <a:gd name="connsiteX13" fmla="*/ 1600548 w 2228138"/>
              <a:gd name="connsiteY13" fmla="*/ 1584693 h 2022446"/>
              <a:gd name="connsiteX14" fmla="*/ 943967 w 2228138"/>
              <a:gd name="connsiteY14" fmla="*/ 753037 h 2022446"/>
              <a:gd name="connsiteX15" fmla="*/ 0 w 2228138"/>
              <a:gd name="connsiteY15" fmla="*/ 503122 h 2022446"/>
              <a:gd name="connsiteX0" fmla="*/ 149330 w 2260795"/>
              <a:gd name="connsiteY0" fmla="*/ 1011288 h 2022446"/>
              <a:gd name="connsiteX1" fmla="*/ 805912 w 2260795"/>
              <a:gd name="connsiteY1" fmla="*/ 1624087 h 2022446"/>
              <a:gd name="connsiteX2" fmla="*/ 1374950 w 2260795"/>
              <a:gd name="connsiteY2" fmla="*/ 2018029 h 2022446"/>
              <a:gd name="connsiteX3" fmla="*/ 2119076 w 2260795"/>
              <a:gd name="connsiteY3" fmla="*/ 1580316 h 2022446"/>
              <a:gd name="connsiteX4" fmla="*/ 2162848 w 2260795"/>
              <a:gd name="connsiteY4" fmla="*/ 875597 h 2022446"/>
              <a:gd name="connsiteX5" fmla="*/ 2202243 w 2260795"/>
              <a:gd name="connsiteY5" fmla="*/ 827448 h 2022446"/>
              <a:gd name="connsiteX6" fmla="*/ 2092813 w 2260795"/>
              <a:gd name="connsiteY6" fmla="*/ 315323 h 2022446"/>
              <a:gd name="connsiteX7" fmla="*/ 1646337 w 2260795"/>
              <a:gd name="connsiteY7" fmla="*/ 30809 h 2022446"/>
              <a:gd name="connsiteX8" fmla="*/ 1488757 w 2260795"/>
              <a:gd name="connsiteY8" fmla="*/ 8924 h 2022446"/>
              <a:gd name="connsiteX9" fmla="*/ 1370573 w 2260795"/>
              <a:gd name="connsiteY9" fmla="*/ 245289 h 2022446"/>
              <a:gd name="connsiteX10" fmla="*/ 1536907 w 2260795"/>
              <a:gd name="connsiteY10" fmla="*/ 748660 h 2022446"/>
              <a:gd name="connsiteX11" fmla="*/ 1685732 w 2260795"/>
              <a:gd name="connsiteY11" fmla="*/ 941254 h 2022446"/>
              <a:gd name="connsiteX12" fmla="*/ 1961496 w 2260795"/>
              <a:gd name="connsiteY12" fmla="*/ 993779 h 2022446"/>
              <a:gd name="connsiteX13" fmla="*/ 1633205 w 2260795"/>
              <a:gd name="connsiteY13" fmla="*/ 1584693 h 2022446"/>
              <a:gd name="connsiteX14" fmla="*/ 976624 w 2260795"/>
              <a:gd name="connsiteY14" fmla="*/ 753037 h 2022446"/>
              <a:gd name="connsiteX15" fmla="*/ 0 w 2260795"/>
              <a:gd name="connsiteY15" fmla="*/ 524893 h 2022446"/>
              <a:gd name="connsiteX0" fmla="*/ 149330 w 2260795"/>
              <a:gd name="connsiteY0" fmla="*/ 1011288 h 2022446"/>
              <a:gd name="connsiteX1" fmla="*/ 805912 w 2260795"/>
              <a:gd name="connsiteY1" fmla="*/ 1624087 h 2022446"/>
              <a:gd name="connsiteX2" fmla="*/ 1374950 w 2260795"/>
              <a:gd name="connsiteY2" fmla="*/ 2018029 h 2022446"/>
              <a:gd name="connsiteX3" fmla="*/ 2119076 w 2260795"/>
              <a:gd name="connsiteY3" fmla="*/ 1580316 h 2022446"/>
              <a:gd name="connsiteX4" fmla="*/ 2162848 w 2260795"/>
              <a:gd name="connsiteY4" fmla="*/ 875597 h 2022446"/>
              <a:gd name="connsiteX5" fmla="*/ 2202243 w 2260795"/>
              <a:gd name="connsiteY5" fmla="*/ 827448 h 2022446"/>
              <a:gd name="connsiteX6" fmla="*/ 2092813 w 2260795"/>
              <a:gd name="connsiteY6" fmla="*/ 315323 h 2022446"/>
              <a:gd name="connsiteX7" fmla="*/ 1646337 w 2260795"/>
              <a:gd name="connsiteY7" fmla="*/ 30809 h 2022446"/>
              <a:gd name="connsiteX8" fmla="*/ 1488757 w 2260795"/>
              <a:gd name="connsiteY8" fmla="*/ 8924 h 2022446"/>
              <a:gd name="connsiteX9" fmla="*/ 1370573 w 2260795"/>
              <a:gd name="connsiteY9" fmla="*/ 245289 h 2022446"/>
              <a:gd name="connsiteX10" fmla="*/ 1536907 w 2260795"/>
              <a:gd name="connsiteY10" fmla="*/ 748660 h 2022446"/>
              <a:gd name="connsiteX11" fmla="*/ 1685732 w 2260795"/>
              <a:gd name="connsiteY11" fmla="*/ 941254 h 2022446"/>
              <a:gd name="connsiteX12" fmla="*/ 1961496 w 2260795"/>
              <a:gd name="connsiteY12" fmla="*/ 993779 h 2022446"/>
              <a:gd name="connsiteX13" fmla="*/ 1633205 w 2260795"/>
              <a:gd name="connsiteY13" fmla="*/ 1584693 h 2022446"/>
              <a:gd name="connsiteX14" fmla="*/ 976624 w 2260795"/>
              <a:gd name="connsiteY14" fmla="*/ 753037 h 2022446"/>
              <a:gd name="connsiteX15" fmla="*/ 0 w 2260795"/>
              <a:gd name="connsiteY15" fmla="*/ 524893 h 2022446"/>
              <a:gd name="connsiteX0" fmla="*/ 149330 w 2260795"/>
              <a:gd name="connsiteY0" fmla="*/ 1011288 h 2022446"/>
              <a:gd name="connsiteX1" fmla="*/ 805912 w 2260795"/>
              <a:gd name="connsiteY1" fmla="*/ 1624087 h 2022446"/>
              <a:gd name="connsiteX2" fmla="*/ 1374950 w 2260795"/>
              <a:gd name="connsiteY2" fmla="*/ 2018029 h 2022446"/>
              <a:gd name="connsiteX3" fmla="*/ 2119076 w 2260795"/>
              <a:gd name="connsiteY3" fmla="*/ 1580316 h 2022446"/>
              <a:gd name="connsiteX4" fmla="*/ 2162848 w 2260795"/>
              <a:gd name="connsiteY4" fmla="*/ 875597 h 2022446"/>
              <a:gd name="connsiteX5" fmla="*/ 2202243 w 2260795"/>
              <a:gd name="connsiteY5" fmla="*/ 827448 h 2022446"/>
              <a:gd name="connsiteX6" fmla="*/ 2092813 w 2260795"/>
              <a:gd name="connsiteY6" fmla="*/ 315323 h 2022446"/>
              <a:gd name="connsiteX7" fmla="*/ 1646337 w 2260795"/>
              <a:gd name="connsiteY7" fmla="*/ 30809 h 2022446"/>
              <a:gd name="connsiteX8" fmla="*/ 1488757 w 2260795"/>
              <a:gd name="connsiteY8" fmla="*/ 8924 h 2022446"/>
              <a:gd name="connsiteX9" fmla="*/ 1370573 w 2260795"/>
              <a:gd name="connsiteY9" fmla="*/ 245289 h 2022446"/>
              <a:gd name="connsiteX10" fmla="*/ 1536907 w 2260795"/>
              <a:gd name="connsiteY10" fmla="*/ 748660 h 2022446"/>
              <a:gd name="connsiteX11" fmla="*/ 1685732 w 2260795"/>
              <a:gd name="connsiteY11" fmla="*/ 941254 h 2022446"/>
              <a:gd name="connsiteX12" fmla="*/ 1961496 w 2260795"/>
              <a:gd name="connsiteY12" fmla="*/ 993779 h 2022446"/>
              <a:gd name="connsiteX13" fmla="*/ 1633205 w 2260795"/>
              <a:gd name="connsiteY13" fmla="*/ 1584693 h 2022446"/>
              <a:gd name="connsiteX14" fmla="*/ 976624 w 2260795"/>
              <a:gd name="connsiteY14" fmla="*/ 753037 h 2022446"/>
              <a:gd name="connsiteX15" fmla="*/ 0 w 2260795"/>
              <a:gd name="connsiteY15" fmla="*/ 524893 h 2022446"/>
              <a:gd name="connsiteX0" fmla="*/ 149330 w 2260795"/>
              <a:gd name="connsiteY0" fmla="*/ 1011288 h 2022446"/>
              <a:gd name="connsiteX1" fmla="*/ 805912 w 2260795"/>
              <a:gd name="connsiteY1" fmla="*/ 1624087 h 2022446"/>
              <a:gd name="connsiteX2" fmla="*/ 1374950 w 2260795"/>
              <a:gd name="connsiteY2" fmla="*/ 2018029 h 2022446"/>
              <a:gd name="connsiteX3" fmla="*/ 2119076 w 2260795"/>
              <a:gd name="connsiteY3" fmla="*/ 1580316 h 2022446"/>
              <a:gd name="connsiteX4" fmla="*/ 2162848 w 2260795"/>
              <a:gd name="connsiteY4" fmla="*/ 875597 h 2022446"/>
              <a:gd name="connsiteX5" fmla="*/ 2202243 w 2260795"/>
              <a:gd name="connsiteY5" fmla="*/ 827448 h 2022446"/>
              <a:gd name="connsiteX6" fmla="*/ 2092813 w 2260795"/>
              <a:gd name="connsiteY6" fmla="*/ 315323 h 2022446"/>
              <a:gd name="connsiteX7" fmla="*/ 1646337 w 2260795"/>
              <a:gd name="connsiteY7" fmla="*/ 30809 h 2022446"/>
              <a:gd name="connsiteX8" fmla="*/ 1488757 w 2260795"/>
              <a:gd name="connsiteY8" fmla="*/ 8924 h 2022446"/>
              <a:gd name="connsiteX9" fmla="*/ 1370573 w 2260795"/>
              <a:gd name="connsiteY9" fmla="*/ 245289 h 2022446"/>
              <a:gd name="connsiteX10" fmla="*/ 1536907 w 2260795"/>
              <a:gd name="connsiteY10" fmla="*/ 748660 h 2022446"/>
              <a:gd name="connsiteX11" fmla="*/ 1685732 w 2260795"/>
              <a:gd name="connsiteY11" fmla="*/ 941254 h 2022446"/>
              <a:gd name="connsiteX12" fmla="*/ 1961496 w 2260795"/>
              <a:gd name="connsiteY12" fmla="*/ 993779 h 2022446"/>
              <a:gd name="connsiteX13" fmla="*/ 1633205 w 2260795"/>
              <a:gd name="connsiteY13" fmla="*/ 1584693 h 2022446"/>
              <a:gd name="connsiteX14" fmla="*/ 976624 w 2260795"/>
              <a:gd name="connsiteY14" fmla="*/ 753037 h 2022446"/>
              <a:gd name="connsiteX15" fmla="*/ 0 w 2260795"/>
              <a:gd name="connsiteY15" fmla="*/ 503122 h 2022446"/>
              <a:gd name="connsiteX0" fmla="*/ 162030 w 2273495"/>
              <a:gd name="connsiteY0" fmla="*/ 1011288 h 2022446"/>
              <a:gd name="connsiteX1" fmla="*/ 818612 w 2273495"/>
              <a:gd name="connsiteY1" fmla="*/ 1624087 h 2022446"/>
              <a:gd name="connsiteX2" fmla="*/ 1387650 w 2273495"/>
              <a:gd name="connsiteY2" fmla="*/ 2018029 h 2022446"/>
              <a:gd name="connsiteX3" fmla="*/ 2131776 w 2273495"/>
              <a:gd name="connsiteY3" fmla="*/ 1580316 h 2022446"/>
              <a:gd name="connsiteX4" fmla="*/ 2175548 w 2273495"/>
              <a:gd name="connsiteY4" fmla="*/ 875597 h 2022446"/>
              <a:gd name="connsiteX5" fmla="*/ 2214943 w 2273495"/>
              <a:gd name="connsiteY5" fmla="*/ 827448 h 2022446"/>
              <a:gd name="connsiteX6" fmla="*/ 2105513 w 2273495"/>
              <a:gd name="connsiteY6" fmla="*/ 315323 h 2022446"/>
              <a:gd name="connsiteX7" fmla="*/ 1659037 w 2273495"/>
              <a:gd name="connsiteY7" fmla="*/ 30809 h 2022446"/>
              <a:gd name="connsiteX8" fmla="*/ 1501457 w 2273495"/>
              <a:gd name="connsiteY8" fmla="*/ 8924 h 2022446"/>
              <a:gd name="connsiteX9" fmla="*/ 1383273 w 2273495"/>
              <a:gd name="connsiteY9" fmla="*/ 245289 h 2022446"/>
              <a:gd name="connsiteX10" fmla="*/ 1549607 w 2273495"/>
              <a:gd name="connsiteY10" fmla="*/ 748660 h 2022446"/>
              <a:gd name="connsiteX11" fmla="*/ 1698432 w 2273495"/>
              <a:gd name="connsiteY11" fmla="*/ 941254 h 2022446"/>
              <a:gd name="connsiteX12" fmla="*/ 1974196 w 2273495"/>
              <a:gd name="connsiteY12" fmla="*/ 993779 h 2022446"/>
              <a:gd name="connsiteX13" fmla="*/ 1645905 w 2273495"/>
              <a:gd name="connsiteY13" fmla="*/ 1584693 h 2022446"/>
              <a:gd name="connsiteX14" fmla="*/ 989324 w 2273495"/>
              <a:gd name="connsiteY14" fmla="*/ 753037 h 2022446"/>
              <a:gd name="connsiteX15" fmla="*/ 0 w 2273495"/>
              <a:gd name="connsiteY15" fmla="*/ 455497 h 2022446"/>
              <a:gd name="connsiteX0" fmla="*/ 171555 w 2283020"/>
              <a:gd name="connsiteY0" fmla="*/ 1011288 h 2022446"/>
              <a:gd name="connsiteX1" fmla="*/ 828137 w 2283020"/>
              <a:gd name="connsiteY1" fmla="*/ 1624087 h 2022446"/>
              <a:gd name="connsiteX2" fmla="*/ 1397175 w 2283020"/>
              <a:gd name="connsiteY2" fmla="*/ 2018029 h 2022446"/>
              <a:gd name="connsiteX3" fmla="*/ 2141301 w 2283020"/>
              <a:gd name="connsiteY3" fmla="*/ 1580316 h 2022446"/>
              <a:gd name="connsiteX4" fmla="*/ 2185073 w 2283020"/>
              <a:gd name="connsiteY4" fmla="*/ 875597 h 2022446"/>
              <a:gd name="connsiteX5" fmla="*/ 2224468 w 2283020"/>
              <a:gd name="connsiteY5" fmla="*/ 827448 h 2022446"/>
              <a:gd name="connsiteX6" fmla="*/ 2115038 w 2283020"/>
              <a:gd name="connsiteY6" fmla="*/ 315323 h 2022446"/>
              <a:gd name="connsiteX7" fmla="*/ 1668562 w 2283020"/>
              <a:gd name="connsiteY7" fmla="*/ 30809 h 2022446"/>
              <a:gd name="connsiteX8" fmla="*/ 1510982 w 2283020"/>
              <a:gd name="connsiteY8" fmla="*/ 8924 h 2022446"/>
              <a:gd name="connsiteX9" fmla="*/ 1392798 w 2283020"/>
              <a:gd name="connsiteY9" fmla="*/ 245289 h 2022446"/>
              <a:gd name="connsiteX10" fmla="*/ 1559132 w 2283020"/>
              <a:gd name="connsiteY10" fmla="*/ 748660 h 2022446"/>
              <a:gd name="connsiteX11" fmla="*/ 1707957 w 2283020"/>
              <a:gd name="connsiteY11" fmla="*/ 941254 h 2022446"/>
              <a:gd name="connsiteX12" fmla="*/ 1983721 w 2283020"/>
              <a:gd name="connsiteY12" fmla="*/ 993779 h 2022446"/>
              <a:gd name="connsiteX13" fmla="*/ 1655430 w 2283020"/>
              <a:gd name="connsiteY13" fmla="*/ 1584693 h 2022446"/>
              <a:gd name="connsiteX14" fmla="*/ 998849 w 2283020"/>
              <a:gd name="connsiteY14" fmla="*/ 753037 h 2022446"/>
              <a:gd name="connsiteX15" fmla="*/ 0 w 2283020"/>
              <a:gd name="connsiteY15" fmla="*/ 436447 h 2022446"/>
              <a:gd name="connsiteX0" fmla="*/ 162030 w 2273495"/>
              <a:gd name="connsiteY0" fmla="*/ 1011288 h 2022446"/>
              <a:gd name="connsiteX1" fmla="*/ 818612 w 2273495"/>
              <a:gd name="connsiteY1" fmla="*/ 1624087 h 2022446"/>
              <a:gd name="connsiteX2" fmla="*/ 1387650 w 2273495"/>
              <a:gd name="connsiteY2" fmla="*/ 2018029 h 2022446"/>
              <a:gd name="connsiteX3" fmla="*/ 2131776 w 2273495"/>
              <a:gd name="connsiteY3" fmla="*/ 1580316 h 2022446"/>
              <a:gd name="connsiteX4" fmla="*/ 2175548 w 2273495"/>
              <a:gd name="connsiteY4" fmla="*/ 875597 h 2022446"/>
              <a:gd name="connsiteX5" fmla="*/ 2214943 w 2273495"/>
              <a:gd name="connsiteY5" fmla="*/ 827448 h 2022446"/>
              <a:gd name="connsiteX6" fmla="*/ 2105513 w 2273495"/>
              <a:gd name="connsiteY6" fmla="*/ 315323 h 2022446"/>
              <a:gd name="connsiteX7" fmla="*/ 1659037 w 2273495"/>
              <a:gd name="connsiteY7" fmla="*/ 30809 h 2022446"/>
              <a:gd name="connsiteX8" fmla="*/ 1501457 w 2273495"/>
              <a:gd name="connsiteY8" fmla="*/ 8924 h 2022446"/>
              <a:gd name="connsiteX9" fmla="*/ 1383273 w 2273495"/>
              <a:gd name="connsiteY9" fmla="*/ 245289 h 2022446"/>
              <a:gd name="connsiteX10" fmla="*/ 1549607 w 2273495"/>
              <a:gd name="connsiteY10" fmla="*/ 748660 h 2022446"/>
              <a:gd name="connsiteX11" fmla="*/ 1698432 w 2273495"/>
              <a:gd name="connsiteY11" fmla="*/ 941254 h 2022446"/>
              <a:gd name="connsiteX12" fmla="*/ 1974196 w 2273495"/>
              <a:gd name="connsiteY12" fmla="*/ 993779 h 2022446"/>
              <a:gd name="connsiteX13" fmla="*/ 1645905 w 2273495"/>
              <a:gd name="connsiteY13" fmla="*/ 1584693 h 2022446"/>
              <a:gd name="connsiteX14" fmla="*/ 989324 w 2273495"/>
              <a:gd name="connsiteY14" fmla="*/ 753037 h 2022446"/>
              <a:gd name="connsiteX15" fmla="*/ 0 w 2273495"/>
              <a:gd name="connsiteY15" fmla="*/ 461847 h 2022446"/>
              <a:gd name="connsiteX0" fmla="*/ 171555 w 2283020"/>
              <a:gd name="connsiteY0" fmla="*/ 1011288 h 2022446"/>
              <a:gd name="connsiteX1" fmla="*/ 828137 w 2283020"/>
              <a:gd name="connsiteY1" fmla="*/ 1624087 h 2022446"/>
              <a:gd name="connsiteX2" fmla="*/ 1397175 w 2283020"/>
              <a:gd name="connsiteY2" fmla="*/ 2018029 h 2022446"/>
              <a:gd name="connsiteX3" fmla="*/ 2141301 w 2283020"/>
              <a:gd name="connsiteY3" fmla="*/ 1580316 h 2022446"/>
              <a:gd name="connsiteX4" fmla="*/ 2185073 w 2283020"/>
              <a:gd name="connsiteY4" fmla="*/ 875597 h 2022446"/>
              <a:gd name="connsiteX5" fmla="*/ 2224468 w 2283020"/>
              <a:gd name="connsiteY5" fmla="*/ 827448 h 2022446"/>
              <a:gd name="connsiteX6" fmla="*/ 2115038 w 2283020"/>
              <a:gd name="connsiteY6" fmla="*/ 315323 h 2022446"/>
              <a:gd name="connsiteX7" fmla="*/ 1668562 w 2283020"/>
              <a:gd name="connsiteY7" fmla="*/ 30809 h 2022446"/>
              <a:gd name="connsiteX8" fmla="*/ 1510982 w 2283020"/>
              <a:gd name="connsiteY8" fmla="*/ 8924 h 2022446"/>
              <a:gd name="connsiteX9" fmla="*/ 1392798 w 2283020"/>
              <a:gd name="connsiteY9" fmla="*/ 245289 h 2022446"/>
              <a:gd name="connsiteX10" fmla="*/ 1559132 w 2283020"/>
              <a:gd name="connsiteY10" fmla="*/ 748660 h 2022446"/>
              <a:gd name="connsiteX11" fmla="*/ 1707957 w 2283020"/>
              <a:gd name="connsiteY11" fmla="*/ 941254 h 2022446"/>
              <a:gd name="connsiteX12" fmla="*/ 1983721 w 2283020"/>
              <a:gd name="connsiteY12" fmla="*/ 993779 h 2022446"/>
              <a:gd name="connsiteX13" fmla="*/ 1655430 w 2283020"/>
              <a:gd name="connsiteY13" fmla="*/ 1584693 h 2022446"/>
              <a:gd name="connsiteX14" fmla="*/ 998849 w 2283020"/>
              <a:gd name="connsiteY14" fmla="*/ 753037 h 2022446"/>
              <a:gd name="connsiteX15" fmla="*/ 0 w 2283020"/>
              <a:gd name="connsiteY15" fmla="*/ 449147 h 2022446"/>
              <a:gd name="connsiteX0" fmla="*/ 171555 w 2283020"/>
              <a:gd name="connsiteY0" fmla="*/ 1011288 h 2022446"/>
              <a:gd name="connsiteX1" fmla="*/ 828137 w 2283020"/>
              <a:gd name="connsiteY1" fmla="*/ 1624087 h 2022446"/>
              <a:gd name="connsiteX2" fmla="*/ 1397175 w 2283020"/>
              <a:gd name="connsiteY2" fmla="*/ 2018029 h 2022446"/>
              <a:gd name="connsiteX3" fmla="*/ 2141301 w 2283020"/>
              <a:gd name="connsiteY3" fmla="*/ 1580316 h 2022446"/>
              <a:gd name="connsiteX4" fmla="*/ 2185073 w 2283020"/>
              <a:gd name="connsiteY4" fmla="*/ 875597 h 2022446"/>
              <a:gd name="connsiteX5" fmla="*/ 2224468 w 2283020"/>
              <a:gd name="connsiteY5" fmla="*/ 827448 h 2022446"/>
              <a:gd name="connsiteX6" fmla="*/ 2115038 w 2283020"/>
              <a:gd name="connsiteY6" fmla="*/ 315323 h 2022446"/>
              <a:gd name="connsiteX7" fmla="*/ 1668562 w 2283020"/>
              <a:gd name="connsiteY7" fmla="*/ 30809 h 2022446"/>
              <a:gd name="connsiteX8" fmla="*/ 1510982 w 2283020"/>
              <a:gd name="connsiteY8" fmla="*/ 8924 h 2022446"/>
              <a:gd name="connsiteX9" fmla="*/ 1392798 w 2283020"/>
              <a:gd name="connsiteY9" fmla="*/ 245289 h 2022446"/>
              <a:gd name="connsiteX10" fmla="*/ 1559132 w 2283020"/>
              <a:gd name="connsiteY10" fmla="*/ 748660 h 2022446"/>
              <a:gd name="connsiteX11" fmla="*/ 1707957 w 2283020"/>
              <a:gd name="connsiteY11" fmla="*/ 941254 h 2022446"/>
              <a:gd name="connsiteX12" fmla="*/ 1983721 w 2283020"/>
              <a:gd name="connsiteY12" fmla="*/ 993779 h 2022446"/>
              <a:gd name="connsiteX13" fmla="*/ 1655430 w 2283020"/>
              <a:gd name="connsiteY13" fmla="*/ 1584693 h 2022446"/>
              <a:gd name="connsiteX14" fmla="*/ 998849 w 2283020"/>
              <a:gd name="connsiteY14" fmla="*/ 753037 h 2022446"/>
              <a:gd name="connsiteX15" fmla="*/ 0 w 2283020"/>
              <a:gd name="connsiteY15" fmla="*/ 449147 h 2022446"/>
              <a:gd name="connsiteX0" fmla="*/ 171555 w 2283020"/>
              <a:gd name="connsiteY0" fmla="*/ 1011288 h 2022446"/>
              <a:gd name="connsiteX1" fmla="*/ 828137 w 2283020"/>
              <a:gd name="connsiteY1" fmla="*/ 1624087 h 2022446"/>
              <a:gd name="connsiteX2" fmla="*/ 1397175 w 2283020"/>
              <a:gd name="connsiteY2" fmla="*/ 2018029 h 2022446"/>
              <a:gd name="connsiteX3" fmla="*/ 2141301 w 2283020"/>
              <a:gd name="connsiteY3" fmla="*/ 1580316 h 2022446"/>
              <a:gd name="connsiteX4" fmla="*/ 2185073 w 2283020"/>
              <a:gd name="connsiteY4" fmla="*/ 875597 h 2022446"/>
              <a:gd name="connsiteX5" fmla="*/ 2224468 w 2283020"/>
              <a:gd name="connsiteY5" fmla="*/ 827448 h 2022446"/>
              <a:gd name="connsiteX6" fmla="*/ 2115038 w 2283020"/>
              <a:gd name="connsiteY6" fmla="*/ 315323 h 2022446"/>
              <a:gd name="connsiteX7" fmla="*/ 1668562 w 2283020"/>
              <a:gd name="connsiteY7" fmla="*/ 30809 h 2022446"/>
              <a:gd name="connsiteX8" fmla="*/ 1510982 w 2283020"/>
              <a:gd name="connsiteY8" fmla="*/ 8924 h 2022446"/>
              <a:gd name="connsiteX9" fmla="*/ 1392798 w 2283020"/>
              <a:gd name="connsiteY9" fmla="*/ 245289 h 2022446"/>
              <a:gd name="connsiteX10" fmla="*/ 1559132 w 2283020"/>
              <a:gd name="connsiteY10" fmla="*/ 748660 h 2022446"/>
              <a:gd name="connsiteX11" fmla="*/ 1707957 w 2283020"/>
              <a:gd name="connsiteY11" fmla="*/ 941254 h 2022446"/>
              <a:gd name="connsiteX12" fmla="*/ 1983721 w 2283020"/>
              <a:gd name="connsiteY12" fmla="*/ 993779 h 2022446"/>
              <a:gd name="connsiteX13" fmla="*/ 1655430 w 2283020"/>
              <a:gd name="connsiteY13" fmla="*/ 1584693 h 2022446"/>
              <a:gd name="connsiteX14" fmla="*/ 998849 w 2283020"/>
              <a:gd name="connsiteY14" fmla="*/ 753037 h 2022446"/>
              <a:gd name="connsiteX15" fmla="*/ 595714 w 2283020"/>
              <a:gd name="connsiteY15" fmla="*/ 494147 h 2022446"/>
              <a:gd name="connsiteX16" fmla="*/ 0 w 2283020"/>
              <a:gd name="connsiteY16" fmla="*/ 449147 h 2022446"/>
              <a:gd name="connsiteX0" fmla="*/ 171555 w 2283020"/>
              <a:gd name="connsiteY0" fmla="*/ 1011288 h 2022446"/>
              <a:gd name="connsiteX1" fmla="*/ 828137 w 2283020"/>
              <a:gd name="connsiteY1" fmla="*/ 1624087 h 2022446"/>
              <a:gd name="connsiteX2" fmla="*/ 1397175 w 2283020"/>
              <a:gd name="connsiteY2" fmla="*/ 2018029 h 2022446"/>
              <a:gd name="connsiteX3" fmla="*/ 2141301 w 2283020"/>
              <a:gd name="connsiteY3" fmla="*/ 1580316 h 2022446"/>
              <a:gd name="connsiteX4" fmla="*/ 2185073 w 2283020"/>
              <a:gd name="connsiteY4" fmla="*/ 875597 h 2022446"/>
              <a:gd name="connsiteX5" fmla="*/ 2224468 w 2283020"/>
              <a:gd name="connsiteY5" fmla="*/ 827448 h 2022446"/>
              <a:gd name="connsiteX6" fmla="*/ 2115038 w 2283020"/>
              <a:gd name="connsiteY6" fmla="*/ 315323 h 2022446"/>
              <a:gd name="connsiteX7" fmla="*/ 1668562 w 2283020"/>
              <a:gd name="connsiteY7" fmla="*/ 30809 h 2022446"/>
              <a:gd name="connsiteX8" fmla="*/ 1510982 w 2283020"/>
              <a:gd name="connsiteY8" fmla="*/ 8924 h 2022446"/>
              <a:gd name="connsiteX9" fmla="*/ 1392798 w 2283020"/>
              <a:gd name="connsiteY9" fmla="*/ 245289 h 2022446"/>
              <a:gd name="connsiteX10" fmla="*/ 1559132 w 2283020"/>
              <a:gd name="connsiteY10" fmla="*/ 748660 h 2022446"/>
              <a:gd name="connsiteX11" fmla="*/ 1707957 w 2283020"/>
              <a:gd name="connsiteY11" fmla="*/ 941254 h 2022446"/>
              <a:gd name="connsiteX12" fmla="*/ 1983721 w 2283020"/>
              <a:gd name="connsiteY12" fmla="*/ 993779 h 2022446"/>
              <a:gd name="connsiteX13" fmla="*/ 1655430 w 2283020"/>
              <a:gd name="connsiteY13" fmla="*/ 1584693 h 2022446"/>
              <a:gd name="connsiteX14" fmla="*/ 998849 w 2283020"/>
              <a:gd name="connsiteY14" fmla="*/ 753037 h 2022446"/>
              <a:gd name="connsiteX15" fmla="*/ 621114 w 2283020"/>
              <a:gd name="connsiteY15" fmla="*/ 468747 h 2022446"/>
              <a:gd name="connsiteX16" fmla="*/ 0 w 2283020"/>
              <a:gd name="connsiteY16" fmla="*/ 449147 h 2022446"/>
              <a:gd name="connsiteX0" fmla="*/ 171555 w 2283020"/>
              <a:gd name="connsiteY0" fmla="*/ 1011288 h 2022446"/>
              <a:gd name="connsiteX1" fmla="*/ 828137 w 2283020"/>
              <a:gd name="connsiteY1" fmla="*/ 1624087 h 2022446"/>
              <a:gd name="connsiteX2" fmla="*/ 1397175 w 2283020"/>
              <a:gd name="connsiteY2" fmla="*/ 2018029 h 2022446"/>
              <a:gd name="connsiteX3" fmla="*/ 2141301 w 2283020"/>
              <a:gd name="connsiteY3" fmla="*/ 1580316 h 2022446"/>
              <a:gd name="connsiteX4" fmla="*/ 2185073 w 2283020"/>
              <a:gd name="connsiteY4" fmla="*/ 875597 h 2022446"/>
              <a:gd name="connsiteX5" fmla="*/ 2224468 w 2283020"/>
              <a:gd name="connsiteY5" fmla="*/ 827448 h 2022446"/>
              <a:gd name="connsiteX6" fmla="*/ 2115038 w 2283020"/>
              <a:gd name="connsiteY6" fmla="*/ 315323 h 2022446"/>
              <a:gd name="connsiteX7" fmla="*/ 1668562 w 2283020"/>
              <a:gd name="connsiteY7" fmla="*/ 30809 h 2022446"/>
              <a:gd name="connsiteX8" fmla="*/ 1510982 w 2283020"/>
              <a:gd name="connsiteY8" fmla="*/ 8924 h 2022446"/>
              <a:gd name="connsiteX9" fmla="*/ 1392798 w 2283020"/>
              <a:gd name="connsiteY9" fmla="*/ 245289 h 2022446"/>
              <a:gd name="connsiteX10" fmla="*/ 1559132 w 2283020"/>
              <a:gd name="connsiteY10" fmla="*/ 748660 h 2022446"/>
              <a:gd name="connsiteX11" fmla="*/ 1707957 w 2283020"/>
              <a:gd name="connsiteY11" fmla="*/ 941254 h 2022446"/>
              <a:gd name="connsiteX12" fmla="*/ 1983721 w 2283020"/>
              <a:gd name="connsiteY12" fmla="*/ 993779 h 2022446"/>
              <a:gd name="connsiteX13" fmla="*/ 1655430 w 2283020"/>
              <a:gd name="connsiteY13" fmla="*/ 1584693 h 2022446"/>
              <a:gd name="connsiteX14" fmla="*/ 998849 w 2283020"/>
              <a:gd name="connsiteY14" fmla="*/ 753037 h 2022446"/>
              <a:gd name="connsiteX15" fmla="*/ 621114 w 2283020"/>
              <a:gd name="connsiteY15" fmla="*/ 468747 h 2022446"/>
              <a:gd name="connsiteX16" fmla="*/ 0 w 2283020"/>
              <a:gd name="connsiteY16" fmla="*/ 449147 h 2022446"/>
              <a:gd name="connsiteX0" fmla="*/ 171555 w 2283020"/>
              <a:gd name="connsiteY0" fmla="*/ 1011288 h 2022446"/>
              <a:gd name="connsiteX1" fmla="*/ 828137 w 2283020"/>
              <a:gd name="connsiteY1" fmla="*/ 1624087 h 2022446"/>
              <a:gd name="connsiteX2" fmla="*/ 1397175 w 2283020"/>
              <a:gd name="connsiteY2" fmla="*/ 2018029 h 2022446"/>
              <a:gd name="connsiteX3" fmla="*/ 2141301 w 2283020"/>
              <a:gd name="connsiteY3" fmla="*/ 1580316 h 2022446"/>
              <a:gd name="connsiteX4" fmla="*/ 2185073 w 2283020"/>
              <a:gd name="connsiteY4" fmla="*/ 875597 h 2022446"/>
              <a:gd name="connsiteX5" fmla="*/ 2224468 w 2283020"/>
              <a:gd name="connsiteY5" fmla="*/ 827448 h 2022446"/>
              <a:gd name="connsiteX6" fmla="*/ 2115038 w 2283020"/>
              <a:gd name="connsiteY6" fmla="*/ 315323 h 2022446"/>
              <a:gd name="connsiteX7" fmla="*/ 1668562 w 2283020"/>
              <a:gd name="connsiteY7" fmla="*/ 30809 h 2022446"/>
              <a:gd name="connsiteX8" fmla="*/ 1510982 w 2283020"/>
              <a:gd name="connsiteY8" fmla="*/ 8924 h 2022446"/>
              <a:gd name="connsiteX9" fmla="*/ 1392798 w 2283020"/>
              <a:gd name="connsiteY9" fmla="*/ 245289 h 2022446"/>
              <a:gd name="connsiteX10" fmla="*/ 1559132 w 2283020"/>
              <a:gd name="connsiteY10" fmla="*/ 748660 h 2022446"/>
              <a:gd name="connsiteX11" fmla="*/ 1707957 w 2283020"/>
              <a:gd name="connsiteY11" fmla="*/ 941254 h 2022446"/>
              <a:gd name="connsiteX12" fmla="*/ 1983721 w 2283020"/>
              <a:gd name="connsiteY12" fmla="*/ 993779 h 2022446"/>
              <a:gd name="connsiteX13" fmla="*/ 1655430 w 2283020"/>
              <a:gd name="connsiteY13" fmla="*/ 1584693 h 2022446"/>
              <a:gd name="connsiteX14" fmla="*/ 998849 w 2283020"/>
              <a:gd name="connsiteY14" fmla="*/ 753037 h 2022446"/>
              <a:gd name="connsiteX15" fmla="*/ 621114 w 2283020"/>
              <a:gd name="connsiteY15" fmla="*/ 468747 h 2022446"/>
              <a:gd name="connsiteX16" fmla="*/ 0 w 2283020"/>
              <a:gd name="connsiteY16" fmla="*/ 449147 h 2022446"/>
              <a:gd name="connsiteX0" fmla="*/ 165205 w 2276670"/>
              <a:gd name="connsiteY0" fmla="*/ 1011288 h 2022446"/>
              <a:gd name="connsiteX1" fmla="*/ 821787 w 2276670"/>
              <a:gd name="connsiteY1" fmla="*/ 1624087 h 2022446"/>
              <a:gd name="connsiteX2" fmla="*/ 1390825 w 2276670"/>
              <a:gd name="connsiteY2" fmla="*/ 2018029 h 2022446"/>
              <a:gd name="connsiteX3" fmla="*/ 2134951 w 2276670"/>
              <a:gd name="connsiteY3" fmla="*/ 1580316 h 2022446"/>
              <a:gd name="connsiteX4" fmla="*/ 2178723 w 2276670"/>
              <a:gd name="connsiteY4" fmla="*/ 875597 h 2022446"/>
              <a:gd name="connsiteX5" fmla="*/ 2218118 w 2276670"/>
              <a:gd name="connsiteY5" fmla="*/ 827448 h 2022446"/>
              <a:gd name="connsiteX6" fmla="*/ 2108688 w 2276670"/>
              <a:gd name="connsiteY6" fmla="*/ 315323 h 2022446"/>
              <a:gd name="connsiteX7" fmla="*/ 1662212 w 2276670"/>
              <a:gd name="connsiteY7" fmla="*/ 30809 h 2022446"/>
              <a:gd name="connsiteX8" fmla="*/ 1504632 w 2276670"/>
              <a:gd name="connsiteY8" fmla="*/ 8924 h 2022446"/>
              <a:gd name="connsiteX9" fmla="*/ 1386448 w 2276670"/>
              <a:gd name="connsiteY9" fmla="*/ 245289 h 2022446"/>
              <a:gd name="connsiteX10" fmla="*/ 1552782 w 2276670"/>
              <a:gd name="connsiteY10" fmla="*/ 748660 h 2022446"/>
              <a:gd name="connsiteX11" fmla="*/ 1701607 w 2276670"/>
              <a:gd name="connsiteY11" fmla="*/ 941254 h 2022446"/>
              <a:gd name="connsiteX12" fmla="*/ 1977371 w 2276670"/>
              <a:gd name="connsiteY12" fmla="*/ 993779 h 2022446"/>
              <a:gd name="connsiteX13" fmla="*/ 1649080 w 2276670"/>
              <a:gd name="connsiteY13" fmla="*/ 1584693 h 2022446"/>
              <a:gd name="connsiteX14" fmla="*/ 992499 w 2276670"/>
              <a:gd name="connsiteY14" fmla="*/ 753037 h 2022446"/>
              <a:gd name="connsiteX15" fmla="*/ 614764 w 2276670"/>
              <a:gd name="connsiteY15" fmla="*/ 468747 h 2022446"/>
              <a:gd name="connsiteX16" fmla="*/ 0 w 2276670"/>
              <a:gd name="connsiteY16" fmla="*/ 471372 h 2022446"/>
              <a:gd name="connsiteX0" fmla="*/ 174730 w 2286195"/>
              <a:gd name="connsiteY0" fmla="*/ 1011288 h 2022446"/>
              <a:gd name="connsiteX1" fmla="*/ 831312 w 2286195"/>
              <a:gd name="connsiteY1" fmla="*/ 1624087 h 2022446"/>
              <a:gd name="connsiteX2" fmla="*/ 1400350 w 2286195"/>
              <a:gd name="connsiteY2" fmla="*/ 2018029 h 2022446"/>
              <a:gd name="connsiteX3" fmla="*/ 2144476 w 2286195"/>
              <a:gd name="connsiteY3" fmla="*/ 1580316 h 2022446"/>
              <a:gd name="connsiteX4" fmla="*/ 2188248 w 2286195"/>
              <a:gd name="connsiteY4" fmla="*/ 875597 h 2022446"/>
              <a:gd name="connsiteX5" fmla="*/ 2227643 w 2286195"/>
              <a:gd name="connsiteY5" fmla="*/ 827448 h 2022446"/>
              <a:gd name="connsiteX6" fmla="*/ 2118213 w 2286195"/>
              <a:gd name="connsiteY6" fmla="*/ 315323 h 2022446"/>
              <a:gd name="connsiteX7" fmla="*/ 1671737 w 2286195"/>
              <a:gd name="connsiteY7" fmla="*/ 30809 h 2022446"/>
              <a:gd name="connsiteX8" fmla="*/ 1514157 w 2286195"/>
              <a:gd name="connsiteY8" fmla="*/ 8924 h 2022446"/>
              <a:gd name="connsiteX9" fmla="*/ 1395973 w 2286195"/>
              <a:gd name="connsiteY9" fmla="*/ 245289 h 2022446"/>
              <a:gd name="connsiteX10" fmla="*/ 1562307 w 2286195"/>
              <a:gd name="connsiteY10" fmla="*/ 748660 h 2022446"/>
              <a:gd name="connsiteX11" fmla="*/ 1711132 w 2286195"/>
              <a:gd name="connsiteY11" fmla="*/ 941254 h 2022446"/>
              <a:gd name="connsiteX12" fmla="*/ 1986896 w 2286195"/>
              <a:gd name="connsiteY12" fmla="*/ 993779 h 2022446"/>
              <a:gd name="connsiteX13" fmla="*/ 1658605 w 2286195"/>
              <a:gd name="connsiteY13" fmla="*/ 1584693 h 2022446"/>
              <a:gd name="connsiteX14" fmla="*/ 1002024 w 2286195"/>
              <a:gd name="connsiteY14" fmla="*/ 753037 h 2022446"/>
              <a:gd name="connsiteX15" fmla="*/ 624289 w 2286195"/>
              <a:gd name="connsiteY15" fmla="*/ 468747 h 2022446"/>
              <a:gd name="connsiteX16" fmla="*/ 0 w 2286195"/>
              <a:gd name="connsiteY16" fmla="*/ 461847 h 2022446"/>
              <a:gd name="connsiteX0" fmla="*/ 0 w 2111465"/>
              <a:gd name="connsiteY0" fmla="*/ 1011288 h 2022446"/>
              <a:gd name="connsiteX1" fmla="*/ 656582 w 2111465"/>
              <a:gd name="connsiteY1" fmla="*/ 1624087 h 2022446"/>
              <a:gd name="connsiteX2" fmla="*/ 1225620 w 2111465"/>
              <a:gd name="connsiteY2" fmla="*/ 2018029 h 2022446"/>
              <a:gd name="connsiteX3" fmla="*/ 1969746 w 2111465"/>
              <a:gd name="connsiteY3" fmla="*/ 1580316 h 2022446"/>
              <a:gd name="connsiteX4" fmla="*/ 2013518 w 2111465"/>
              <a:gd name="connsiteY4" fmla="*/ 875597 h 2022446"/>
              <a:gd name="connsiteX5" fmla="*/ 2052913 w 2111465"/>
              <a:gd name="connsiteY5" fmla="*/ 827448 h 2022446"/>
              <a:gd name="connsiteX6" fmla="*/ 1943483 w 2111465"/>
              <a:gd name="connsiteY6" fmla="*/ 315323 h 2022446"/>
              <a:gd name="connsiteX7" fmla="*/ 1497007 w 2111465"/>
              <a:gd name="connsiteY7" fmla="*/ 30809 h 2022446"/>
              <a:gd name="connsiteX8" fmla="*/ 1339427 w 2111465"/>
              <a:gd name="connsiteY8" fmla="*/ 8924 h 2022446"/>
              <a:gd name="connsiteX9" fmla="*/ 1221243 w 2111465"/>
              <a:gd name="connsiteY9" fmla="*/ 245289 h 2022446"/>
              <a:gd name="connsiteX10" fmla="*/ 1387577 w 2111465"/>
              <a:gd name="connsiteY10" fmla="*/ 748660 h 2022446"/>
              <a:gd name="connsiteX11" fmla="*/ 1536402 w 2111465"/>
              <a:gd name="connsiteY11" fmla="*/ 941254 h 2022446"/>
              <a:gd name="connsiteX12" fmla="*/ 1812166 w 2111465"/>
              <a:gd name="connsiteY12" fmla="*/ 993779 h 2022446"/>
              <a:gd name="connsiteX13" fmla="*/ 1483875 w 2111465"/>
              <a:gd name="connsiteY13" fmla="*/ 1584693 h 2022446"/>
              <a:gd name="connsiteX14" fmla="*/ 827294 w 2111465"/>
              <a:gd name="connsiteY14" fmla="*/ 753037 h 2022446"/>
              <a:gd name="connsiteX15" fmla="*/ 449559 w 2111465"/>
              <a:gd name="connsiteY15" fmla="*/ 468747 h 2022446"/>
              <a:gd name="connsiteX0" fmla="*/ 0 w 1811247"/>
              <a:gd name="connsiteY0" fmla="*/ 1045454 h 2022446"/>
              <a:gd name="connsiteX1" fmla="*/ 356364 w 1811247"/>
              <a:gd name="connsiteY1" fmla="*/ 1624087 h 2022446"/>
              <a:gd name="connsiteX2" fmla="*/ 925402 w 1811247"/>
              <a:gd name="connsiteY2" fmla="*/ 2018029 h 2022446"/>
              <a:gd name="connsiteX3" fmla="*/ 1669528 w 1811247"/>
              <a:gd name="connsiteY3" fmla="*/ 1580316 h 2022446"/>
              <a:gd name="connsiteX4" fmla="*/ 1713300 w 1811247"/>
              <a:gd name="connsiteY4" fmla="*/ 875597 h 2022446"/>
              <a:gd name="connsiteX5" fmla="*/ 1752695 w 1811247"/>
              <a:gd name="connsiteY5" fmla="*/ 827448 h 2022446"/>
              <a:gd name="connsiteX6" fmla="*/ 1643265 w 1811247"/>
              <a:gd name="connsiteY6" fmla="*/ 315323 h 2022446"/>
              <a:gd name="connsiteX7" fmla="*/ 1196789 w 1811247"/>
              <a:gd name="connsiteY7" fmla="*/ 30809 h 2022446"/>
              <a:gd name="connsiteX8" fmla="*/ 1039209 w 1811247"/>
              <a:gd name="connsiteY8" fmla="*/ 8924 h 2022446"/>
              <a:gd name="connsiteX9" fmla="*/ 921025 w 1811247"/>
              <a:gd name="connsiteY9" fmla="*/ 245289 h 2022446"/>
              <a:gd name="connsiteX10" fmla="*/ 1087359 w 1811247"/>
              <a:gd name="connsiteY10" fmla="*/ 748660 h 2022446"/>
              <a:gd name="connsiteX11" fmla="*/ 1236184 w 1811247"/>
              <a:gd name="connsiteY11" fmla="*/ 941254 h 2022446"/>
              <a:gd name="connsiteX12" fmla="*/ 1511948 w 1811247"/>
              <a:gd name="connsiteY12" fmla="*/ 993779 h 2022446"/>
              <a:gd name="connsiteX13" fmla="*/ 1183657 w 1811247"/>
              <a:gd name="connsiteY13" fmla="*/ 1584693 h 2022446"/>
              <a:gd name="connsiteX14" fmla="*/ 527076 w 1811247"/>
              <a:gd name="connsiteY14" fmla="*/ 753037 h 2022446"/>
              <a:gd name="connsiteX15" fmla="*/ 149341 w 1811247"/>
              <a:gd name="connsiteY15" fmla="*/ 468747 h 2022446"/>
              <a:gd name="connsiteX0" fmla="*/ 0 w 1883508"/>
              <a:gd name="connsiteY0" fmla="*/ 984135 h 2022446"/>
              <a:gd name="connsiteX1" fmla="*/ 428625 w 1883508"/>
              <a:gd name="connsiteY1" fmla="*/ 1624087 h 2022446"/>
              <a:gd name="connsiteX2" fmla="*/ 997663 w 1883508"/>
              <a:gd name="connsiteY2" fmla="*/ 2018029 h 2022446"/>
              <a:gd name="connsiteX3" fmla="*/ 1741789 w 1883508"/>
              <a:gd name="connsiteY3" fmla="*/ 1580316 h 2022446"/>
              <a:gd name="connsiteX4" fmla="*/ 1785561 w 1883508"/>
              <a:gd name="connsiteY4" fmla="*/ 875597 h 2022446"/>
              <a:gd name="connsiteX5" fmla="*/ 1824956 w 1883508"/>
              <a:gd name="connsiteY5" fmla="*/ 827448 h 2022446"/>
              <a:gd name="connsiteX6" fmla="*/ 1715526 w 1883508"/>
              <a:gd name="connsiteY6" fmla="*/ 315323 h 2022446"/>
              <a:gd name="connsiteX7" fmla="*/ 1269050 w 1883508"/>
              <a:gd name="connsiteY7" fmla="*/ 30809 h 2022446"/>
              <a:gd name="connsiteX8" fmla="*/ 1111470 w 1883508"/>
              <a:gd name="connsiteY8" fmla="*/ 8924 h 2022446"/>
              <a:gd name="connsiteX9" fmla="*/ 993286 w 1883508"/>
              <a:gd name="connsiteY9" fmla="*/ 245289 h 2022446"/>
              <a:gd name="connsiteX10" fmla="*/ 1159620 w 1883508"/>
              <a:gd name="connsiteY10" fmla="*/ 748660 h 2022446"/>
              <a:gd name="connsiteX11" fmla="*/ 1308445 w 1883508"/>
              <a:gd name="connsiteY11" fmla="*/ 941254 h 2022446"/>
              <a:gd name="connsiteX12" fmla="*/ 1584209 w 1883508"/>
              <a:gd name="connsiteY12" fmla="*/ 993779 h 2022446"/>
              <a:gd name="connsiteX13" fmla="*/ 1255918 w 1883508"/>
              <a:gd name="connsiteY13" fmla="*/ 1584693 h 2022446"/>
              <a:gd name="connsiteX14" fmla="*/ 599337 w 1883508"/>
              <a:gd name="connsiteY14" fmla="*/ 753037 h 2022446"/>
              <a:gd name="connsiteX15" fmla="*/ 221602 w 1883508"/>
              <a:gd name="connsiteY15" fmla="*/ 468747 h 2022446"/>
              <a:gd name="connsiteX0" fmla="*/ 0 w 1883508"/>
              <a:gd name="connsiteY0" fmla="*/ 984135 h 2022446"/>
              <a:gd name="connsiteX1" fmla="*/ 428625 w 1883508"/>
              <a:gd name="connsiteY1" fmla="*/ 1624087 h 2022446"/>
              <a:gd name="connsiteX2" fmla="*/ 997663 w 1883508"/>
              <a:gd name="connsiteY2" fmla="*/ 2018029 h 2022446"/>
              <a:gd name="connsiteX3" fmla="*/ 1741789 w 1883508"/>
              <a:gd name="connsiteY3" fmla="*/ 1580316 h 2022446"/>
              <a:gd name="connsiteX4" fmla="*/ 1785561 w 1883508"/>
              <a:gd name="connsiteY4" fmla="*/ 875597 h 2022446"/>
              <a:gd name="connsiteX5" fmla="*/ 1824956 w 1883508"/>
              <a:gd name="connsiteY5" fmla="*/ 827448 h 2022446"/>
              <a:gd name="connsiteX6" fmla="*/ 1715526 w 1883508"/>
              <a:gd name="connsiteY6" fmla="*/ 315323 h 2022446"/>
              <a:gd name="connsiteX7" fmla="*/ 1269050 w 1883508"/>
              <a:gd name="connsiteY7" fmla="*/ 30809 h 2022446"/>
              <a:gd name="connsiteX8" fmla="*/ 1111470 w 1883508"/>
              <a:gd name="connsiteY8" fmla="*/ 8924 h 2022446"/>
              <a:gd name="connsiteX9" fmla="*/ 993286 w 1883508"/>
              <a:gd name="connsiteY9" fmla="*/ 245289 h 2022446"/>
              <a:gd name="connsiteX10" fmla="*/ 1159620 w 1883508"/>
              <a:gd name="connsiteY10" fmla="*/ 748660 h 2022446"/>
              <a:gd name="connsiteX11" fmla="*/ 1308445 w 1883508"/>
              <a:gd name="connsiteY11" fmla="*/ 941254 h 2022446"/>
              <a:gd name="connsiteX12" fmla="*/ 1584209 w 1883508"/>
              <a:gd name="connsiteY12" fmla="*/ 993779 h 2022446"/>
              <a:gd name="connsiteX13" fmla="*/ 1255918 w 1883508"/>
              <a:gd name="connsiteY13" fmla="*/ 1584693 h 2022446"/>
              <a:gd name="connsiteX14" fmla="*/ 599337 w 1883508"/>
              <a:gd name="connsiteY14" fmla="*/ 753037 h 2022446"/>
              <a:gd name="connsiteX15" fmla="*/ 221602 w 1883508"/>
              <a:gd name="connsiteY15" fmla="*/ 468747 h 2022446"/>
              <a:gd name="connsiteX0" fmla="*/ 0 w 1883508"/>
              <a:gd name="connsiteY0" fmla="*/ 984135 h 2022446"/>
              <a:gd name="connsiteX1" fmla="*/ 428625 w 1883508"/>
              <a:gd name="connsiteY1" fmla="*/ 1624087 h 2022446"/>
              <a:gd name="connsiteX2" fmla="*/ 997663 w 1883508"/>
              <a:gd name="connsiteY2" fmla="*/ 2018029 h 2022446"/>
              <a:gd name="connsiteX3" fmla="*/ 1741789 w 1883508"/>
              <a:gd name="connsiteY3" fmla="*/ 1580316 h 2022446"/>
              <a:gd name="connsiteX4" fmla="*/ 1785561 w 1883508"/>
              <a:gd name="connsiteY4" fmla="*/ 875597 h 2022446"/>
              <a:gd name="connsiteX5" fmla="*/ 1824956 w 1883508"/>
              <a:gd name="connsiteY5" fmla="*/ 827448 h 2022446"/>
              <a:gd name="connsiteX6" fmla="*/ 1715526 w 1883508"/>
              <a:gd name="connsiteY6" fmla="*/ 315323 h 2022446"/>
              <a:gd name="connsiteX7" fmla="*/ 1269050 w 1883508"/>
              <a:gd name="connsiteY7" fmla="*/ 30809 h 2022446"/>
              <a:gd name="connsiteX8" fmla="*/ 1111470 w 1883508"/>
              <a:gd name="connsiteY8" fmla="*/ 8924 h 2022446"/>
              <a:gd name="connsiteX9" fmla="*/ 993286 w 1883508"/>
              <a:gd name="connsiteY9" fmla="*/ 245289 h 2022446"/>
              <a:gd name="connsiteX10" fmla="*/ 1159620 w 1883508"/>
              <a:gd name="connsiteY10" fmla="*/ 748660 h 2022446"/>
              <a:gd name="connsiteX11" fmla="*/ 1308445 w 1883508"/>
              <a:gd name="connsiteY11" fmla="*/ 941254 h 2022446"/>
              <a:gd name="connsiteX12" fmla="*/ 1584209 w 1883508"/>
              <a:gd name="connsiteY12" fmla="*/ 993779 h 2022446"/>
              <a:gd name="connsiteX13" fmla="*/ 1255918 w 1883508"/>
              <a:gd name="connsiteY13" fmla="*/ 1584693 h 2022446"/>
              <a:gd name="connsiteX14" fmla="*/ 599337 w 1883508"/>
              <a:gd name="connsiteY14" fmla="*/ 753037 h 2022446"/>
              <a:gd name="connsiteX15" fmla="*/ 221602 w 1883508"/>
              <a:gd name="connsiteY15" fmla="*/ 468747 h 2022446"/>
              <a:gd name="connsiteX0" fmla="*/ 0 w 1883508"/>
              <a:gd name="connsiteY0" fmla="*/ 984135 h 2022446"/>
              <a:gd name="connsiteX1" fmla="*/ 428625 w 1883508"/>
              <a:gd name="connsiteY1" fmla="*/ 1624087 h 2022446"/>
              <a:gd name="connsiteX2" fmla="*/ 997663 w 1883508"/>
              <a:gd name="connsiteY2" fmla="*/ 2018029 h 2022446"/>
              <a:gd name="connsiteX3" fmla="*/ 1741789 w 1883508"/>
              <a:gd name="connsiteY3" fmla="*/ 1580316 h 2022446"/>
              <a:gd name="connsiteX4" fmla="*/ 1785561 w 1883508"/>
              <a:gd name="connsiteY4" fmla="*/ 875597 h 2022446"/>
              <a:gd name="connsiteX5" fmla="*/ 1824956 w 1883508"/>
              <a:gd name="connsiteY5" fmla="*/ 827448 h 2022446"/>
              <a:gd name="connsiteX6" fmla="*/ 1715526 w 1883508"/>
              <a:gd name="connsiteY6" fmla="*/ 315323 h 2022446"/>
              <a:gd name="connsiteX7" fmla="*/ 1269050 w 1883508"/>
              <a:gd name="connsiteY7" fmla="*/ 30809 h 2022446"/>
              <a:gd name="connsiteX8" fmla="*/ 1111470 w 1883508"/>
              <a:gd name="connsiteY8" fmla="*/ 8924 h 2022446"/>
              <a:gd name="connsiteX9" fmla="*/ 993286 w 1883508"/>
              <a:gd name="connsiteY9" fmla="*/ 245289 h 2022446"/>
              <a:gd name="connsiteX10" fmla="*/ 1159620 w 1883508"/>
              <a:gd name="connsiteY10" fmla="*/ 748660 h 2022446"/>
              <a:gd name="connsiteX11" fmla="*/ 1308445 w 1883508"/>
              <a:gd name="connsiteY11" fmla="*/ 941254 h 2022446"/>
              <a:gd name="connsiteX12" fmla="*/ 1584209 w 1883508"/>
              <a:gd name="connsiteY12" fmla="*/ 993779 h 2022446"/>
              <a:gd name="connsiteX13" fmla="*/ 1255918 w 1883508"/>
              <a:gd name="connsiteY13" fmla="*/ 1584693 h 2022446"/>
              <a:gd name="connsiteX14" fmla="*/ 599337 w 1883508"/>
              <a:gd name="connsiteY14" fmla="*/ 753037 h 2022446"/>
              <a:gd name="connsiteX15" fmla="*/ 272468 w 1883508"/>
              <a:gd name="connsiteY15" fmla="*/ 520309 h 2022446"/>
              <a:gd name="connsiteX0" fmla="*/ 0 w 1883508"/>
              <a:gd name="connsiteY0" fmla="*/ 984135 h 2022446"/>
              <a:gd name="connsiteX1" fmla="*/ 428625 w 1883508"/>
              <a:gd name="connsiteY1" fmla="*/ 1624087 h 2022446"/>
              <a:gd name="connsiteX2" fmla="*/ 997663 w 1883508"/>
              <a:gd name="connsiteY2" fmla="*/ 2018029 h 2022446"/>
              <a:gd name="connsiteX3" fmla="*/ 1741789 w 1883508"/>
              <a:gd name="connsiteY3" fmla="*/ 1580316 h 2022446"/>
              <a:gd name="connsiteX4" fmla="*/ 1785561 w 1883508"/>
              <a:gd name="connsiteY4" fmla="*/ 875597 h 2022446"/>
              <a:gd name="connsiteX5" fmla="*/ 1824956 w 1883508"/>
              <a:gd name="connsiteY5" fmla="*/ 827448 h 2022446"/>
              <a:gd name="connsiteX6" fmla="*/ 1715526 w 1883508"/>
              <a:gd name="connsiteY6" fmla="*/ 315323 h 2022446"/>
              <a:gd name="connsiteX7" fmla="*/ 1269050 w 1883508"/>
              <a:gd name="connsiteY7" fmla="*/ 30809 h 2022446"/>
              <a:gd name="connsiteX8" fmla="*/ 1111470 w 1883508"/>
              <a:gd name="connsiteY8" fmla="*/ 8924 h 2022446"/>
              <a:gd name="connsiteX9" fmla="*/ 993286 w 1883508"/>
              <a:gd name="connsiteY9" fmla="*/ 245289 h 2022446"/>
              <a:gd name="connsiteX10" fmla="*/ 1159620 w 1883508"/>
              <a:gd name="connsiteY10" fmla="*/ 748660 h 2022446"/>
              <a:gd name="connsiteX11" fmla="*/ 1308445 w 1883508"/>
              <a:gd name="connsiteY11" fmla="*/ 941254 h 2022446"/>
              <a:gd name="connsiteX12" fmla="*/ 1584209 w 1883508"/>
              <a:gd name="connsiteY12" fmla="*/ 993779 h 2022446"/>
              <a:gd name="connsiteX13" fmla="*/ 1255918 w 1883508"/>
              <a:gd name="connsiteY13" fmla="*/ 1584693 h 2022446"/>
              <a:gd name="connsiteX14" fmla="*/ 599337 w 1883508"/>
              <a:gd name="connsiteY14" fmla="*/ 753037 h 2022446"/>
              <a:gd name="connsiteX15" fmla="*/ 313404 w 1883508"/>
              <a:gd name="connsiteY15" fmla="*/ 502418 h 2022446"/>
              <a:gd name="connsiteX0" fmla="*/ 0 w 1883508"/>
              <a:gd name="connsiteY0" fmla="*/ 984135 h 2022446"/>
              <a:gd name="connsiteX1" fmla="*/ 428625 w 1883508"/>
              <a:gd name="connsiteY1" fmla="*/ 1624087 h 2022446"/>
              <a:gd name="connsiteX2" fmla="*/ 997663 w 1883508"/>
              <a:gd name="connsiteY2" fmla="*/ 2018029 h 2022446"/>
              <a:gd name="connsiteX3" fmla="*/ 1741789 w 1883508"/>
              <a:gd name="connsiteY3" fmla="*/ 1580316 h 2022446"/>
              <a:gd name="connsiteX4" fmla="*/ 1785561 w 1883508"/>
              <a:gd name="connsiteY4" fmla="*/ 875597 h 2022446"/>
              <a:gd name="connsiteX5" fmla="*/ 1824956 w 1883508"/>
              <a:gd name="connsiteY5" fmla="*/ 827448 h 2022446"/>
              <a:gd name="connsiteX6" fmla="*/ 1715526 w 1883508"/>
              <a:gd name="connsiteY6" fmla="*/ 315323 h 2022446"/>
              <a:gd name="connsiteX7" fmla="*/ 1269050 w 1883508"/>
              <a:gd name="connsiteY7" fmla="*/ 30809 h 2022446"/>
              <a:gd name="connsiteX8" fmla="*/ 1111470 w 1883508"/>
              <a:gd name="connsiteY8" fmla="*/ 8924 h 2022446"/>
              <a:gd name="connsiteX9" fmla="*/ 993286 w 1883508"/>
              <a:gd name="connsiteY9" fmla="*/ 245289 h 2022446"/>
              <a:gd name="connsiteX10" fmla="*/ 1159620 w 1883508"/>
              <a:gd name="connsiteY10" fmla="*/ 748660 h 2022446"/>
              <a:gd name="connsiteX11" fmla="*/ 1308445 w 1883508"/>
              <a:gd name="connsiteY11" fmla="*/ 941254 h 2022446"/>
              <a:gd name="connsiteX12" fmla="*/ 1584209 w 1883508"/>
              <a:gd name="connsiteY12" fmla="*/ 993779 h 2022446"/>
              <a:gd name="connsiteX13" fmla="*/ 1255918 w 1883508"/>
              <a:gd name="connsiteY13" fmla="*/ 1584693 h 2022446"/>
              <a:gd name="connsiteX14" fmla="*/ 599337 w 1883508"/>
              <a:gd name="connsiteY14" fmla="*/ 753037 h 2022446"/>
              <a:gd name="connsiteX15" fmla="*/ 313404 w 1883508"/>
              <a:gd name="connsiteY15" fmla="*/ 502418 h 2022446"/>
              <a:gd name="connsiteX0" fmla="*/ 0 w 1901783"/>
              <a:gd name="connsiteY0" fmla="*/ 940855 h 2022446"/>
              <a:gd name="connsiteX1" fmla="*/ 446900 w 1901783"/>
              <a:gd name="connsiteY1" fmla="*/ 1624087 h 2022446"/>
              <a:gd name="connsiteX2" fmla="*/ 1015938 w 1901783"/>
              <a:gd name="connsiteY2" fmla="*/ 2018029 h 2022446"/>
              <a:gd name="connsiteX3" fmla="*/ 1760064 w 1901783"/>
              <a:gd name="connsiteY3" fmla="*/ 1580316 h 2022446"/>
              <a:gd name="connsiteX4" fmla="*/ 1803836 w 1901783"/>
              <a:gd name="connsiteY4" fmla="*/ 875597 h 2022446"/>
              <a:gd name="connsiteX5" fmla="*/ 1843231 w 1901783"/>
              <a:gd name="connsiteY5" fmla="*/ 827448 h 2022446"/>
              <a:gd name="connsiteX6" fmla="*/ 1733801 w 1901783"/>
              <a:gd name="connsiteY6" fmla="*/ 315323 h 2022446"/>
              <a:gd name="connsiteX7" fmla="*/ 1287325 w 1901783"/>
              <a:gd name="connsiteY7" fmla="*/ 30809 h 2022446"/>
              <a:gd name="connsiteX8" fmla="*/ 1129745 w 1901783"/>
              <a:gd name="connsiteY8" fmla="*/ 8924 h 2022446"/>
              <a:gd name="connsiteX9" fmla="*/ 1011561 w 1901783"/>
              <a:gd name="connsiteY9" fmla="*/ 245289 h 2022446"/>
              <a:gd name="connsiteX10" fmla="*/ 1177895 w 1901783"/>
              <a:gd name="connsiteY10" fmla="*/ 748660 h 2022446"/>
              <a:gd name="connsiteX11" fmla="*/ 1326720 w 1901783"/>
              <a:gd name="connsiteY11" fmla="*/ 941254 h 2022446"/>
              <a:gd name="connsiteX12" fmla="*/ 1602484 w 1901783"/>
              <a:gd name="connsiteY12" fmla="*/ 993779 h 2022446"/>
              <a:gd name="connsiteX13" fmla="*/ 1274193 w 1901783"/>
              <a:gd name="connsiteY13" fmla="*/ 1584693 h 2022446"/>
              <a:gd name="connsiteX14" fmla="*/ 617612 w 1901783"/>
              <a:gd name="connsiteY14" fmla="*/ 753037 h 2022446"/>
              <a:gd name="connsiteX15" fmla="*/ 331679 w 1901783"/>
              <a:gd name="connsiteY15" fmla="*/ 502418 h 2022446"/>
              <a:gd name="connsiteX0" fmla="*/ 0 w 1887055"/>
              <a:gd name="connsiteY0" fmla="*/ 940828 h 2022446"/>
              <a:gd name="connsiteX1" fmla="*/ 432172 w 1887055"/>
              <a:gd name="connsiteY1" fmla="*/ 1624087 h 2022446"/>
              <a:gd name="connsiteX2" fmla="*/ 1001210 w 1887055"/>
              <a:gd name="connsiteY2" fmla="*/ 2018029 h 2022446"/>
              <a:gd name="connsiteX3" fmla="*/ 1745336 w 1887055"/>
              <a:gd name="connsiteY3" fmla="*/ 1580316 h 2022446"/>
              <a:gd name="connsiteX4" fmla="*/ 1789108 w 1887055"/>
              <a:gd name="connsiteY4" fmla="*/ 875597 h 2022446"/>
              <a:gd name="connsiteX5" fmla="*/ 1828503 w 1887055"/>
              <a:gd name="connsiteY5" fmla="*/ 827448 h 2022446"/>
              <a:gd name="connsiteX6" fmla="*/ 1719073 w 1887055"/>
              <a:gd name="connsiteY6" fmla="*/ 315323 h 2022446"/>
              <a:gd name="connsiteX7" fmla="*/ 1272597 w 1887055"/>
              <a:gd name="connsiteY7" fmla="*/ 30809 h 2022446"/>
              <a:gd name="connsiteX8" fmla="*/ 1115017 w 1887055"/>
              <a:gd name="connsiteY8" fmla="*/ 8924 h 2022446"/>
              <a:gd name="connsiteX9" fmla="*/ 996833 w 1887055"/>
              <a:gd name="connsiteY9" fmla="*/ 245289 h 2022446"/>
              <a:gd name="connsiteX10" fmla="*/ 1163167 w 1887055"/>
              <a:gd name="connsiteY10" fmla="*/ 748660 h 2022446"/>
              <a:gd name="connsiteX11" fmla="*/ 1311992 w 1887055"/>
              <a:gd name="connsiteY11" fmla="*/ 941254 h 2022446"/>
              <a:gd name="connsiteX12" fmla="*/ 1587756 w 1887055"/>
              <a:gd name="connsiteY12" fmla="*/ 993779 h 2022446"/>
              <a:gd name="connsiteX13" fmla="*/ 1259465 w 1887055"/>
              <a:gd name="connsiteY13" fmla="*/ 1584693 h 2022446"/>
              <a:gd name="connsiteX14" fmla="*/ 602884 w 1887055"/>
              <a:gd name="connsiteY14" fmla="*/ 753037 h 2022446"/>
              <a:gd name="connsiteX15" fmla="*/ 316951 w 1887055"/>
              <a:gd name="connsiteY15" fmla="*/ 502418 h 2022446"/>
              <a:gd name="connsiteX0" fmla="*/ 0 w 1887055"/>
              <a:gd name="connsiteY0" fmla="*/ 940828 h 2022446"/>
              <a:gd name="connsiteX1" fmla="*/ 432172 w 1887055"/>
              <a:gd name="connsiteY1" fmla="*/ 1624087 h 2022446"/>
              <a:gd name="connsiteX2" fmla="*/ 1001210 w 1887055"/>
              <a:gd name="connsiteY2" fmla="*/ 2018029 h 2022446"/>
              <a:gd name="connsiteX3" fmla="*/ 1745336 w 1887055"/>
              <a:gd name="connsiteY3" fmla="*/ 1580316 h 2022446"/>
              <a:gd name="connsiteX4" fmla="*/ 1789108 w 1887055"/>
              <a:gd name="connsiteY4" fmla="*/ 875597 h 2022446"/>
              <a:gd name="connsiteX5" fmla="*/ 1828503 w 1887055"/>
              <a:gd name="connsiteY5" fmla="*/ 827448 h 2022446"/>
              <a:gd name="connsiteX6" fmla="*/ 1719073 w 1887055"/>
              <a:gd name="connsiteY6" fmla="*/ 315323 h 2022446"/>
              <a:gd name="connsiteX7" fmla="*/ 1272597 w 1887055"/>
              <a:gd name="connsiteY7" fmla="*/ 30809 h 2022446"/>
              <a:gd name="connsiteX8" fmla="*/ 1115017 w 1887055"/>
              <a:gd name="connsiteY8" fmla="*/ 8924 h 2022446"/>
              <a:gd name="connsiteX9" fmla="*/ 996833 w 1887055"/>
              <a:gd name="connsiteY9" fmla="*/ 245289 h 2022446"/>
              <a:gd name="connsiteX10" fmla="*/ 1163167 w 1887055"/>
              <a:gd name="connsiteY10" fmla="*/ 748660 h 2022446"/>
              <a:gd name="connsiteX11" fmla="*/ 1311992 w 1887055"/>
              <a:gd name="connsiteY11" fmla="*/ 941254 h 2022446"/>
              <a:gd name="connsiteX12" fmla="*/ 1587756 w 1887055"/>
              <a:gd name="connsiteY12" fmla="*/ 993779 h 2022446"/>
              <a:gd name="connsiteX13" fmla="*/ 1259465 w 1887055"/>
              <a:gd name="connsiteY13" fmla="*/ 1584693 h 2022446"/>
              <a:gd name="connsiteX14" fmla="*/ 602884 w 1887055"/>
              <a:gd name="connsiteY14" fmla="*/ 753037 h 2022446"/>
              <a:gd name="connsiteX15" fmla="*/ 351642 w 1887055"/>
              <a:gd name="connsiteY15" fmla="*/ 523143 h 2022446"/>
              <a:gd name="connsiteX0" fmla="*/ 0 w 1888745"/>
              <a:gd name="connsiteY0" fmla="*/ 963356 h 2022446"/>
              <a:gd name="connsiteX1" fmla="*/ 433862 w 1888745"/>
              <a:gd name="connsiteY1" fmla="*/ 1624087 h 2022446"/>
              <a:gd name="connsiteX2" fmla="*/ 1002900 w 1888745"/>
              <a:gd name="connsiteY2" fmla="*/ 2018029 h 2022446"/>
              <a:gd name="connsiteX3" fmla="*/ 1747026 w 1888745"/>
              <a:gd name="connsiteY3" fmla="*/ 1580316 h 2022446"/>
              <a:gd name="connsiteX4" fmla="*/ 1790798 w 1888745"/>
              <a:gd name="connsiteY4" fmla="*/ 875597 h 2022446"/>
              <a:gd name="connsiteX5" fmla="*/ 1830193 w 1888745"/>
              <a:gd name="connsiteY5" fmla="*/ 827448 h 2022446"/>
              <a:gd name="connsiteX6" fmla="*/ 1720763 w 1888745"/>
              <a:gd name="connsiteY6" fmla="*/ 315323 h 2022446"/>
              <a:gd name="connsiteX7" fmla="*/ 1274287 w 1888745"/>
              <a:gd name="connsiteY7" fmla="*/ 30809 h 2022446"/>
              <a:gd name="connsiteX8" fmla="*/ 1116707 w 1888745"/>
              <a:gd name="connsiteY8" fmla="*/ 8924 h 2022446"/>
              <a:gd name="connsiteX9" fmla="*/ 998523 w 1888745"/>
              <a:gd name="connsiteY9" fmla="*/ 245289 h 2022446"/>
              <a:gd name="connsiteX10" fmla="*/ 1164857 w 1888745"/>
              <a:gd name="connsiteY10" fmla="*/ 748660 h 2022446"/>
              <a:gd name="connsiteX11" fmla="*/ 1313682 w 1888745"/>
              <a:gd name="connsiteY11" fmla="*/ 941254 h 2022446"/>
              <a:gd name="connsiteX12" fmla="*/ 1589446 w 1888745"/>
              <a:gd name="connsiteY12" fmla="*/ 993779 h 2022446"/>
              <a:gd name="connsiteX13" fmla="*/ 1261155 w 1888745"/>
              <a:gd name="connsiteY13" fmla="*/ 1584693 h 2022446"/>
              <a:gd name="connsiteX14" fmla="*/ 604574 w 1888745"/>
              <a:gd name="connsiteY14" fmla="*/ 753037 h 2022446"/>
              <a:gd name="connsiteX15" fmla="*/ 353332 w 1888745"/>
              <a:gd name="connsiteY15" fmla="*/ 523143 h 2022446"/>
              <a:gd name="connsiteX0" fmla="*/ 0 w 1888745"/>
              <a:gd name="connsiteY0" fmla="*/ 963356 h 2022446"/>
              <a:gd name="connsiteX1" fmla="*/ 433862 w 1888745"/>
              <a:gd name="connsiteY1" fmla="*/ 1624087 h 2022446"/>
              <a:gd name="connsiteX2" fmla="*/ 1002900 w 1888745"/>
              <a:gd name="connsiteY2" fmla="*/ 2018029 h 2022446"/>
              <a:gd name="connsiteX3" fmla="*/ 1747026 w 1888745"/>
              <a:gd name="connsiteY3" fmla="*/ 1580316 h 2022446"/>
              <a:gd name="connsiteX4" fmla="*/ 1790798 w 1888745"/>
              <a:gd name="connsiteY4" fmla="*/ 875597 h 2022446"/>
              <a:gd name="connsiteX5" fmla="*/ 1830193 w 1888745"/>
              <a:gd name="connsiteY5" fmla="*/ 827448 h 2022446"/>
              <a:gd name="connsiteX6" fmla="*/ 1720763 w 1888745"/>
              <a:gd name="connsiteY6" fmla="*/ 315323 h 2022446"/>
              <a:gd name="connsiteX7" fmla="*/ 1274287 w 1888745"/>
              <a:gd name="connsiteY7" fmla="*/ 30809 h 2022446"/>
              <a:gd name="connsiteX8" fmla="*/ 1116707 w 1888745"/>
              <a:gd name="connsiteY8" fmla="*/ 8924 h 2022446"/>
              <a:gd name="connsiteX9" fmla="*/ 998523 w 1888745"/>
              <a:gd name="connsiteY9" fmla="*/ 245289 h 2022446"/>
              <a:gd name="connsiteX10" fmla="*/ 1164857 w 1888745"/>
              <a:gd name="connsiteY10" fmla="*/ 748660 h 2022446"/>
              <a:gd name="connsiteX11" fmla="*/ 1313682 w 1888745"/>
              <a:gd name="connsiteY11" fmla="*/ 941254 h 2022446"/>
              <a:gd name="connsiteX12" fmla="*/ 1589446 w 1888745"/>
              <a:gd name="connsiteY12" fmla="*/ 993779 h 2022446"/>
              <a:gd name="connsiteX13" fmla="*/ 1261155 w 1888745"/>
              <a:gd name="connsiteY13" fmla="*/ 1584693 h 2022446"/>
              <a:gd name="connsiteX14" fmla="*/ 604574 w 1888745"/>
              <a:gd name="connsiteY14" fmla="*/ 753037 h 2022446"/>
              <a:gd name="connsiteX15" fmla="*/ 401934 w 1888745"/>
              <a:gd name="connsiteY15" fmla="*/ 569831 h 2022446"/>
              <a:gd name="connsiteX0" fmla="*/ 0 w 1888745"/>
              <a:gd name="connsiteY0" fmla="*/ 963356 h 2022446"/>
              <a:gd name="connsiteX1" fmla="*/ 433862 w 1888745"/>
              <a:gd name="connsiteY1" fmla="*/ 1624087 h 2022446"/>
              <a:gd name="connsiteX2" fmla="*/ 1002900 w 1888745"/>
              <a:gd name="connsiteY2" fmla="*/ 2018029 h 2022446"/>
              <a:gd name="connsiteX3" fmla="*/ 1747026 w 1888745"/>
              <a:gd name="connsiteY3" fmla="*/ 1580316 h 2022446"/>
              <a:gd name="connsiteX4" fmla="*/ 1790798 w 1888745"/>
              <a:gd name="connsiteY4" fmla="*/ 875597 h 2022446"/>
              <a:gd name="connsiteX5" fmla="*/ 1830193 w 1888745"/>
              <a:gd name="connsiteY5" fmla="*/ 827448 h 2022446"/>
              <a:gd name="connsiteX6" fmla="*/ 1720763 w 1888745"/>
              <a:gd name="connsiteY6" fmla="*/ 315323 h 2022446"/>
              <a:gd name="connsiteX7" fmla="*/ 1274287 w 1888745"/>
              <a:gd name="connsiteY7" fmla="*/ 30809 h 2022446"/>
              <a:gd name="connsiteX8" fmla="*/ 1116707 w 1888745"/>
              <a:gd name="connsiteY8" fmla="*/ 8924 h 2022446"/>
              <a:gd name="connsiteX9" fmla="*/ 998523 w 1888745"/>
              <a:gd name="connsiteY9" fmla="*/ 245289 h 2022446"/>
              <a:gd name="connsiteX10" fmla="*/ 1164857 w 1888745"/>
              <a:gd name="connsiteY10" fmla="*/ 748660 h 2022446"/>
              <a:gd name="connsiteX11" fmla="*/ 1313682 w 1888745"/>
              <a:gd name="connsiteY11" fmla="*/ 941254 h 2022446"/>
              <a:gd name="connsiteX12" fmla="*/ 1589446 w 1888745"/>
              <a:gd name="connsiteY12" fmla="*/ 993779 h 2022446"/>
              <a:gd name="connsiteX13" fmla="*/ 1261155 w 1888745"/>
              <a:gd name="connsiteY13" fmla="*/ 1584693 h 2022446"/>
              <a:gd name="connsiteX14" fmla="*/ 604574 w 1888745"/>
              <a:gd name="connsiteY14" fmla="*/ 753037 h 2022446"/>
              <a:gd name="connsiteX15" fmla="*/ 377662 w 1888745"/>
              <a:gd name="connsiteY15" fmla="*/ 561214 h 2022446"/>
              <a:gd name="connsiteX0" fmla="*/ 0 w 1893983"/>
              <a:gd name="connsiteY0" fmla="*/ 942574 h 2022446"/>
              <a:gd name="connsiteX1" fmla="*/ 439100 w 1893983"/>
              <a:gd name="connsiteY1" fmla="*/ 1624087 h 2022446"/>
              <a:gd name="connsiteX2" fmla="*/ 1008138 w 1893983"/>
              <a:gd name="connsiteY2" fmla="*/ 2018029 h 2022446"/>
              <a:gd name="connsiteX3" fmla="*/ 1752264 w 1893983"/>
              <a:gd name="connsiteY3" fmla="*/ 1580316 h 2022446"/>
              <a:gd name="connsiteX4" fmla="*/ 1796036 w 1893983"/>
              <a:gd name="connsiteY4" fmla="*/ 875597 h 2022446"/>
              <a:gd name="connsiteX5" fmla="*/ 1835431 w 1893983"/>
              <a:gd name="connsiteY5" fmla="*/ 827448 h 2022446"/>
              <a:gd name="connsiteX6" fmla="*/ 1726001 w 1893983"/>
              <a:gd name="connsiteY6" fmla="*/ 315323 h 2022446"/>
              <a:gd name="connsiteX7" fmla="*/ 1279525 w 1893983"/>
              <a:gd name="connsiteY7" fmla="*/ 30809 h 2022446"/>
              <a:gd name="connsiteX8" fmla="*/ 1121945 w 1893983"/>
              <a:gd name="connsiteY8" fmla="*/ 8924 h 2022446"/>
              <a:gd name="connsiteX9" fmla="*/ 1003761 w 1893983"/>
              <a:gd name="connsiteY9" fmla="*/ 245289 h 2022446"/>
              <a:gd name="connsiteX10" fmla="*/ 1170095 w 1893983"/>
              <a:gd name="connsiteY10" fmla="*/ 748660 h 2022446"/>
              <a:gd name="connsiteX11" fmla="*/ 1318920 w 1893983"/>
              <a:gd name="connsiteY11" fmla="*/ 941254 h 2022446"/>
              <a:gd name="connsiteX12" fmla="*/ 1594684 w 1893983"/>
              <a:gd name="connsiteY12" fmla="*/ 993779 h 2022446"/>
              <a:gd name="connsiteX13" fmla="*/ 1266393 w 1893983"/>
              <a:gd name="connsiteY13" fmla="*/ 1584693 h 2022446"/>
              <a:gd name="connsiteX14" fmla="*/ 609812 w 1893983"/>
              <a:gd name="connsiteY14" fmla="*/ 753037 h 2022446"/>
              <a:gd name="connsiteX15" fmla="*/ 382900 w 1893983"/>
              <a:gd name="connsiteY15" fmla="*/ 561214 h 2022446"/>
              <a:gd name="connsiteX0" fmla="*/ 0 w 1882692"/>
              <a:gd name="connsiteY0" fmla="*/ 958146 h 2022446"/>
              <a:gd name="connsiteX1" fmla="*/ 427809 w 1882692"/>
              <a:gd name="connsiteY1" fmla="*/ 1624087 h 2022446"/>
              <a:gd name="connsiteX2" fmla="*/ 996847 w 1882692"/>
              <a:gd name="connsiteY2" fmla="*/ 2018029 h 2022446"/>
              <a:gd name="connsiteX3" fmla="*/ 1740973 w 1882692"/>
              <a:gd name="connsiteY3" fmla="*/ 1580316 h 2022446"/>
              <a:gd name="connsiteX4" fmla="*/ 1784745 w 1882692"/>
              <a:gd name="connsiteY4" fmla="*/ 875597 h 2022446"/>
              <a:gd name="connsiteX5" fmla="*/ 1824140 w 1882692"/>
              <a:gd name="connsiteY5" fmla="*/ 827448 h 2022446"/>
              <a:gd name="connsiteX6" fmla="*/ 1714710 w 1882692"/>
              <a:gd name="connsiteY6" fmla="*/ 315323 h 2022446"/>
              <a:gd name="connsiteX7" fmla="*/ 1268234 w 1882692"/>
              <a:gd name="connsiteY7" fmla="*/ 30809 h 2022446"/>
              <a:gd name="connsiteX8" fmla="*/ 1110654 w 1882692"/>
              <a:gd name="connsiteY8" fmla="*/ 8924 h 2022446"/>
              <a:gd name="connsiteX9" fmla="*/ 992470 w 1882692"/>
              <a:gd name="connsiteY9" fmla="*/ 245289 h 2022446"/>
              <a:gd name="connsiteX10" fmla="*/ 1158804 w 1882692"/>
              <a:gd name="connsiteY10" fmla="*/ 748660 h 2022446"/>
              <a:gd name="connsiteX11" fmla="*/ 1307629 w 1882692"/>
              <a:gd name="connsiteY11" fmla="*/ 941254 h 2022446"/>
              <a:gd name="connsiteX12" fmla="*/ 1583393 w 1882692"/>
              <a:gd name="connsiteY12" fmla="*/ 993779 h 2022446"/>
              <a:gd name="connsiteX13" fmla="*/ 1255102 w 1882692"/>
              <a:gd name="connsiteY13" fmla="*/ 1584693 h 2022446"/>
              <a:gd name="connsiteX14" fmla="*/ 598521 w 1882692"/>
              <a:gd name="connsiteY14" fmla="*/ 753037 h 2022446"/>
              <a:gd name="connsiteX15" fmla="*/ 371609 w 1882692"/>
              <a:gd name="connsiteY15" fmla="*/ 561214 h 2022446"/>
              <a:gd name="connsiteX0" fmla="*/ 0 w 1906064"/>
              <a:gd name="connsiteY0" fmla="*/ 967719 h 2022446"/>
              <a:gd name="connsiteX1" fmla="*/ 451181 w 1906064"/>
              <a:gd name="connsiteY1" fmla="*/ 1624087 h 2022446"/>
              <a:gd name="connsiteX2" fmla="*/ 1020219 w 1906064"/>
              <a:gd name="connsiteY2" fmla="*/ 2018029 h 2022446"/>
              <a:gd name="connsiteX3" fmla="*/ 1764345 w 1906064"/>
              <a:gd name="connsiteY3" fmla="*/ 1580316 h 2022446"/>
              <a:gd name="connsiteX4" fmla="*/ 1808117 w 1906064"/>
              <a:gd name="connsiteY4" fmla="*/ 875597 h 2022446"/>
              <a:gd name="connsiteX5" fmla="*/ 1847512 w 1906064"/>
              <a:gd name="connsiteY5" fmla="*/ 827448 h 2022446"/>
              <a:gd name="connsiteX6" fmla="*/ 1738082 w 1906064"/>
              <a:gd name="connsiteY6" fmla="*/ 315323 h 2022446"/>
              <a:gd name="connsiteX7" fmla="*/ 1291606 w 1906064"/>
              <a:gd name="connsiteY7" fmla="*/ 30809 h 2022446"/>
              <a:gd name="connsiteX8" fmla="*/ 1134026 w 1906064"/>
              <a:gd name="connsiteY8" fmla="*/ 8924 h 2022446"/>
              <a:gd name="connsiteX9" fmla="*/ 1015842 w 1906064"/>
              <a:gd name="connsiteY9" fmla="*/ 245289 h 2022446"/>
              <a:gd name="connsiteX10" fmla="*/ 1182176 w 1906064"/>
              <a:gd name="connsiteY10" fmla="*/ 748660 h 2022446"/>
              <a:gd name="connsiteX11" fmla="*/ 1331001 w 1906064"/>
              <a:gd name="connsiteY11" fmla="*/ 941254 h 2022446"/>
              <a:gd name="connsiteX12" fmla="*/ 1606765 w 1906064"/>
              <a:gd name="connsiteY12" fmla="*/ 993779 h 2022446"/>
              <a:gd name="connsiteX13" fmla="*/ 1278474 w 1906064"/>
              <a:gd name="connsiteY13" fmla="*/ 1584693 h 2022446"/>
              <a:gd name="connsiteX14" fmla="*/ 621893 w 1906064"/>
              <a:gd name="connsiteY14" fmla="*/ 753037 h 2022446"/>
              <a:gd name="connsiteX15" fmla="*/ 394981 w 1906064"/>
              <a:gd name="connsiteY15" fmla="*/ 561214 h 2022446"/>
              <a:gd name="connsiteX0" fmla="*/ 0 w 1898235"/>
              <a:gd name="connsiteY0" fmla="*/ 984164 h 2022446"/>
              <a:gd name="connsiteX1" fmla="*/ 443352 w 1898235"/>
              <a:gd name="connsiteY1" fmla="*/ 1624087 h 2022446"/>
              <a:gd name="connsiteX2" fmla="*/ 1012390 w 1898235"/>
              <a:gd name="connsiteY2" fmla="*/ 2018029 h 2022446"/>
              <a:gd name="connsiteX3" fmla="*/ 1756516 w 1898235"/>
              <a:gd name="connsiteY3" fmla="*/ 1580316 h 2022446"/>
              <a:gd name="connsiteX4" fmla="*/ 1800288 w 1898235"/>
              <a:gd name="connsiteY4" fmla="*/ 875597 h 2022446"/>
              <a:gd name="connsiteX5" fmla="*/ 1839683 w 1898235"/>
              <a:gd name="connsiteY5" fmla="*/ 827448 h 2022446"/>
              <a:gd name="connsiteX6" fmla="*/ 1730253 w 1898235"/>
              <a:gd name="connsiteY6" fmla="*/ 315323 h 2022446"/>
              <a:gd name="connsiteX7" fmla="*/ 1283777 w 1898235"/>
              <a:gd name="connsiteY7" fmla="*/ 30809 h 2022446"/>
              <a:gd name="connsiteX8" fmla="*/ 1126197 w 1898235"/>
              <a:gd name="connsiteY8" fmla="*/ 8924 h 2022446"/>
              <a:gd name="connsiteX9" fmla="*/ 1008013 w 1898235"/>
              <a:gd name="connsiteY9" fmla="*/ 245289 h 2022446"/>
              <a:gd name="connsiteX10" fmla="*/ 1174347 w 1898235"/>
              <a:gd name="connsiteY10" fmla="*/ 748660 h 2022446"/>
              <a:gd name="connsiteX11" fmla="*/ 1323172 w 1898235"/>
              <a:gd name="connsiteY11" fmla="*/ 941254 h 2022446"/>
              <a:gd name="connsiteX12" fmla="*/ 1598936 w 1898235"/>
              <a:gd name="connsiteY12" fmla="*/ 993779 h 2022446"/>
              <a:gd name="connsiteX13" fmla="*/ 1270645 w 1898235"/>
              <a:gd name="connsiteY13" fmla="*/ 1584693 h 2022446"/>
              <a:gd name="connsiteX14" fmla="*/ 614064 w 1898235"/>
              <a:gd name="connsiteY14" fmla="*/ 753037 h 2022446"/>
              <a:gd name="connsiteX15" fmla="*/ 387152 w 1898235"/>
              <a:gd name="connsiteY15" fmla="*/ 561214 h 2022446"/>
              <a:gd name="connsiteX0" fmla="*/ 0 w 1922509"/>
              <a:gd name="connsiteY0" fmla="*/ 975548 h 2022446"/>
              <a:gd name="connsiteX1" fmla="*/ 467626 w 1922509"/>
              <a:gd name="connsiteY1" fmla="*/ 1624087 h 2022446"/>
              <a:gd name="connsiteX2" fmla="*/ 1036664 w 1922509"/>
              <a:gd name="connsiteY2" fmla="*/ 2018029 h 2022446"/>
              <a:gd name="connsiteX3" fmla="*/ 1780790 w 1922509"/>
              <a:gd name="connsiteY3" fmla="*/ 1580316 h 2022446"/>
              <a:gd name="connsiteX4" fmla="*/ 1824562 w 1922509"/>
              <a:gd name="connsiteY4" fmla="*/ 875597 h 2022446"/>
              <a:gd name="connsiteX5" fmla="*/ 1863957 w 1922509"/>
              <a:gd name="connsiteY5" fmla="*/ 827448 h 2022446"/>
              <a:gd name="connsiteX6" fmla="*/ 1754527 w 1922509"/>
              <a:gd name="connsiteY6" fmla="*/ 315323 h 2022446"/>
              <a:gd name="connsiteX7" fmla="*/ 1308051 w 1922509"/>
              <a:gd name="connsiteY7" fmla="*/ 30809 h 2022446"/>
              <a:gd name="connsiteX8" fmla="*/ 1150471 w 1922509"/>
              <a:gd name="connsiteY8" fmla="*/ 8924 h 2022446"/>
              <a:gd name="connsiteX9" fmla="*/ 1032287 w 1922509"/>
              <a:gd name="connsiteY9" fmla="*/ 245289 h 2022446"/>
              <a:gd name="connsiteX10" fmla="*/ 1198621 w 1922509"/>
              <a:gd name="connsiteY10" fmla="*/ 748660 h 2022446"/>
              <a:gd name="connsiteX11" fmla="*/ 1347446 w 1922509"/>
              <a:gd name="connsiteY11" fmla="*/ 941254 h 2022446"/>
              <a:gd name="connsiteX12" fmla="*/ 1623210 w 1922509"/>
              <a:gd name="connsiteY12" fmla="*/ 993779 h 2022446"/>
              <a:gd name="connsiteX13" fmla="*/ 1294919 w 1922509"/>
              <a:gd name="connsiteY13" fmla="*/ 1584693 h 2022446"/>
              <a:gd name="connsiteX14" fmla="*/ 638338 w 1922509"/>
              <a:gd name="connsiteY14" fmla="*/ 753037 h 2022446"/>
              <a:gd name="connsiteX15" fmla="*/ 411426 w 1922509"/>
              <a:gd name="connsiteY15" fmla="*/ 561214 h 2022446"/>
              <a:gd name="connsiteX0" fmla="*/ 0 w 1922509"/>
              <a:gd name="connsiteY0" fmla="*/ 975548 h 2022446"/>
              <a:gd name="connsiteX1" fmla="*/ 467626 w 1922509"/>
              <a:gd name="connsiteY1" fmla="*/ 1624087 h 2022446"/>
              <a:gd name="connsiteX2" fmla="*/ 1036664 w 1922509"/>
              <a:gd name="connsiteY2" fmla="*/ 2018029 h 2022446"/>
              <a:gd name="connsiteX3" fmla="*/ 1780790 w 1922509"/>
              <a:gd name="connsiteY3" fmla="*/ 1580316 h 2022446"/>
              <a:gd name="connsiteX4" fmla="*/ 1824562 w 1922509"/>
              <a:gd name="connsiteY4" fmla="*/ 875597 h 2022446"/>
              <a:gd name="connsiteX5" fmla="*/ 1863957 w 1922509"/>
              <a:gd name="connsiteY5" fmla="*/ 827448 h 2022446"/>
              <a:gd name="connsiteX6" fmla="*/ 1754527 w 1922509"/>
              <a:gd name="connsiteY6" fmla="*/ 315323 h 2022446"/>
              <a:gd name="connsiteX7" fmla="*/ 1308051 w 1922509"/>
              <a:gd name="connsiteY7" fmla="*/ 30809 h 2022446"/>
              <a:gd name="connsiteX8" fmla="*/ 1150471 w 1922509"/>
              <a:gd name="connsiteY8" fmla="*/ 8924 h 2022446"/>
              <a:gd name="connsiteX9" fmla="*/ 1032287 w 1922509"/>
              <a:gd name="connsiteY9" fmla="*/ 245289 h 2022446"/>
              <a:gd name="connsiteX10" fmla="*/ 1198621 w 1922509"/>
              <a:gd name="connsiteY10" fmla="*/ 748660 h 2022446"/>
              <a:gd name="connsiteX11" fmla="*/ 1347446 w 1922509"/>
              <a:gd name="connsiteY11" fmla="*/ 941254 h 2022446"/>
              <a:gd name="connsiteX12" fmla="*/ 1623210 w 1922509"/>
              <a:gd name="connsiteY12" fmla="*/ 993779 h 2022446"/>
              <a:gd name="connsiteX13" fmla="*/ 1294919 w 1922509"/>
              <a:gd name="connsiteY13" fmla="*/ 1584693 h 2022446"/>
              <a:gd name="connsiteX14" fmla="*/ 638338 w 1922509"/>
              <a:gd name="connsiteY14" fmla="*/ 753037 h 2022446"/>
              <a:gd name="connsiteX15" fmla="*/ 432179 w 1922509"/>
              <a:gd name="connsiteY15" fmla="*/ 541249 h 2022446"/>
              <a:gd name="connsiteX0" fmla="*/ 0 w 1922509"/>
              <a:gd name="connsiteY0" fmla="*/ 975548 h 2022446"/>
              <a:gd name="connsiteX1" fmla="*/ 467626 w 1922509"/>
              <a:gd name="connsiteY1" fmla="*/ 1624087 h 2022446"/>
              <a:gd name="connsiteX2" fmla="*/ 1036664 w 1922509"/>
              <a:gd name="connsiteY2" fmla="*/ 2018029 h 2022446"/>
              <a:gd name="connsiteX3" fmla="*/ 1780790 w 1922509"/>
              <a:gd name="connsiteY3" fmla="*/ 1580316 h 2022446"/>
              <a:gd name="connsiteX4" fmla="*/ 1824562 w 1922509"/>
              <a:gd name="connsiteY4" fmla="*/ 875597 h 2022446"/>
              <a:gd name="connsiteX5" fmla="*/ 1863957 w 1922509"/>
              <a:gd name="connsiteY5" fmla="*/ 827448 h 2022446"/>
              <a:gd name="connsiteX6" fmla="*/ 1754527 w 1922509"/>
              <a:gd name="connsiteY6" fmla="*/ 315323 h 2022446"/>
              <a:gd name="connsiteX7" fmla="*/ 1308051 w 1922509"/>
              <a:gd name="connsiteY7" fmla="*/ 30809 h 2022446"/>
              <a:gd name="connsiteX8" fmla="*/ 1150471 w 1922509"/>
              <a:gd name="connsiteY8" fmla="*/ 8924 h 2022446"/>
              <a:gd name="connsiteX9" fmla="*/ 1032287 w 1922509"/>
              <a:gd name="connsiteY9" fmla="*/ 245289 h 2022446"/>
              <a:gd name="connsiteX10" fmla="*/ 1198621 w 1922509"/>
              <a:gd name="connsiteY10" fmla="*/ 748660 h 2022446"/>
              <a:gd name="connsiteX11" fmla="*/ 1347446 w 1922509"/>
              <a:gd name="connsiteY11" fmla="*/ 941254 h 2022446"/>
              <a:gd name="connsiteX12" fmla="*/ 1623210 w 1922509"/>
              <a:gd name="connsiteY12" fmla="*/ 993779 h 2022446"/>
              <a:gd name="connsiteX13" fmla="*/ 1294919 w 1922509"/>
              <a:gd name="connsiteY13" fmla="*/ 1584693 h 2022446"/>
              <a:gd name="connsiteX14" fmla="*/ 638338 w 1922509"/>
              <a:gd name="connsiteY14" fmla="*/ 753037 h 2022446"/>
              <a:gd name="connsiteX15" fmla="*/ 432179 w 1922509"/>
              <a:gd name="connsiteY15" fmla="*/ 541249 h 2022446"/>
              <a:gd name="connsiteX0" fmla="*/ 0 w 1922509"/>
              <a:gd name="connsiteY0" fmla="*/ 975548 h 2022446"/>
              <a:gd name="connsiteX1" fmla="*/ 467626 w 1922509"/>
              <a:gd name="connsiteY1" fmla="*/ 1624087 h 2022446"/>
              <a:gd name="connsiteX2" fmla="*/ 1036664 w 1922509"/>
              <a:gd name="connsiteY2" fmla="*/ 2018029 h 2022446"/>
              <a:gd name="connsiteX3" fmla="*/ 1780790 w 1922509"/>
              <a:gd name="connsiteY3" fmla="*/ 1580316 h 2022446"/>
              <a:gd name="connsiteX4" fmla="*/ 1824562 w 1922509"/>
              <a:gd name="connsiteY4" fmla="*/ 875597 h 2022446"/>
              <a:gd name="connsiteX5" fmla="*/ 1863957 w 1922509"/>
              <a:gd name="connsiteY5" fmla="*/ 827448 h 2022446"/>
              <a:gd name="connsiteX6" fmla="*/ 1754527 w 1922509"/>
              <a:gd name="connsiteY6" fmla="*/ 315323 h 2022446"/>
              <a:gd name="connsiteX7" fmla="*/ 1308051 w 1922509"/>
              <a:gd name="connsiteY7" fmla="*/ 30809 h 2022446"/>
              <a:gd name="connsiteX8" fmla="*/ 1150471 w 1922509"/>
              <a:gd name="connsiteY8" fmla="*/ 8924 h 2022446"/>
              <a:gd name="connsiteX9" fmla="*/ 1032287 w 1922509"/>
              <a:gd name="connsiteY9" fmla="*/ 245289 h 2022446"/>
              <a:gd name="connsiteX10" fmla="*/ 1198621 w 1922509"/>
              <a:gd name="connsiteY10" fmla="*/ 748660 h 2022446"/>
              <a:gd name="connsiteX11" fmla="*/ 1347446 w 1922509"/>
              <a:gd name="connsiteY11" fmla="*/ 941254 h 2022446"/>
              <a:gd name="connsiteX12" fmla="*/ 1623210 w 1922509"/>
              <a:gd name="connsiteY12" fmla="*/ 993779 h 2022446"/>
              <a:gd name="connsiteX13" fmla="*/ 1294919 w 1922509"/>
              <a:gd name="connsiteY13" fmla="*/ 1584693 h 2022446"/>
              <a:gd name="connsiteX14" fmla="*/ 638338 w 1922509"/>
              <a:gd name="connsiteY14" fmla="*/ 753037 h 2022446"/>
              <a:gd name="connsiteX15" fmla="*/ 432179 w 1922509"/>
              <a:gd name="connsiteY15" fmla="*/ 541249 h 202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922509" h="2022446">
                <a:moveTo>
                  <a:pt x="0" y="975548"/>
                </a:moveTo>
                <a:cubicBezTo>
                  <a:pt x="291900" y="1090351"/>
                  <a:pt x="294849" y="1450340"/>
                  <a:pt x="467626" y="1624087"/>
                </a:cubicBezTo>
                <a:cubicBezTo>
                  <a:pt x="640403" y="1797834"/>
                  <a:pt x="774031" y="1987389"/>
                  <a:pt x="1036664" y="2018029"/>
                </a:cubicBezTo>
                <a:cubicBezTo>
                  <a:pt x="1299297" y="2048669"/>
                  <a:pt x="1592570" y="1921732"/>
                  <a:pt x="1780790" y="1580316"/>
                </a:cubicBezTo>
                <a:cubicBezTo>
                  <a:pt x="1907729" y="1352705"/>
                  <a:pt x="1877088" y="1072568"/>
                  <a:pt x="1824562" y="875597"/>
                </a:cubicBezTo>
                <a:cubicBezTo>
                  <a:pt x="1837694" y="862465"/>
                  <a:pt x="1850825" y="844957"/>
                  <a:pt x="1863957" y="827448"/>
                </a:cubicBezTo>
                <a:cubicBezTo>
                  <a:pt x="1973387" y="656740"/>
                  <a:pt x="1925238" y="424752"/>
                  <a:pt x="1754527" y="315323"/>
                </a:cubicBezTo>
                <a:lnTo>
                  <a:pt x="1308051" y="30809"/>
                </a:lnTo>
                <a:cubicBezTo>
                  <a:pt x="1264279" y="169"/>
                  <a:pt x="1202998" y="-8585"/>
                  <a:pt x="1150471" y="8924"/>
                </a:cubicBezTo>
                <a:cubicBezTo>
                  <a:pt x="1054173" y="39564"/>
                  <a:pt x="1001646" y="144615"/>
                  <a:pt x="1032287" y="245289"/>
                </a:cubicBezTo>
                <a:lnTo>
                  <a:pt x="1198621" y="748660"/>
                </a:lnTo>
                <a:cubicBezTo>
                  <a:pt x="1224884" y="827448"/>
                  <a:pt x="1277410" y="893105"/>
                  <a:pt x="1347446" y="941254"/>
                </a:cubicBezTo>
                <a:cubicBezTo>
                  <a:pt x="1434990" y="998156"/>
                  <a:pt x="1531289" y="1011288"/>
                  <a:pt x="1623210" y="993779"/>
                </a:cubicBezTo>
                <a:cubicBezTo>
                  <a:pt x="1618833" y="1212636"/>
                  <a:pt x="1548797" y="1484019"/>
                  <a:pt x="1294919" y="1584693"/>
                </a:cubicBezTo>
                <a:cubicBezTo>
                  <a:pt x="927233" y="1729138"/>
                  <a:pt x="782128" y="926944"/>
                  <a:pt x="638338" y="753037"/>
                </a:cubicBezTo>
                <a:cubicBezTo>
                  <a:pt x="494548" y="579130"/>
                  <a:pt x="653731" y="752798"/>
                  <a:pt x="432179" y="541249"/>
                </a:cubicBezTo>
              </a:path>
            </a:pathLst>
          </a:custGeom>
          <a:gradFill>
            <a:gsLst>
              <a:gs pos="79000">
                <a:schemeClr val="tx1"/>
              </a:gs>
              <a:gs pos="32000">
                <a:srgbClr val="253A17"/>
              </a:gs>
            </a:gsLst>
            <a:lin ang="21594000" scaled="0"/>
          </a:gradFill>
          <a:ln w="54962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825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9BC45AE6-0E05-0A4F-ABDB-3226332895F7}"/>
              </a:ext>
            </a:extLst>
          </p:cNvPr>
          <p:cNvSpPr/>
          <p:nvPr/>
        </p:nvSpPr>
        <p:spPr>
          <a:xfrm>
            <a:off x="4738843" y="1871228"/>
            <a:ext cx="3565106" cy="3262438"/>
          </a:xfrm>
          <a:custGeom>
            <a:avLst/>
            <a:gdLst>
              <a:gd name="connsiteX0" fmla="*/ 3506554 w 3565106"/>
              <a:gd name="connsiteY0" fmla="*/ 827448 h 3262438"/>
              <a:gd name="connsiteX1" fmla="*/ 3397124 w 3565106"/>
              <a:gd name="connsiteY1" fmla="*/ 315323 h 3262438"/>
              <a:gd name="connsiteX2" fmla="*/ 2950648 w 3565106"/>
              <a:gd name="connsiteY2" fmla="*/ 30809 h 3262438"/>
              <a:gd name="connsiteX3" fmla="*/ 2793068 w 3565106"/>
              <a:gd name="connsiteY3" fmla="*/ 8924 h 3262438"/>
              <a:gd name="connsiteX4" fmla="*/ 2674884 w 3565106"/>
              <a:gd name="connsiteY4" fmla="*/ 245289 h 3262438"/>
              <a:gd name="connsiteX5" fmla="*/ 2841218 w 3565106"/>
              <a:gd name="connsiteY5" fmla="*/ 748660 h 3262438"/>
              <a:gd name="connsiteX6" fmla="*/ 2990043 w 3565106"/>
              <a:gd name="connsiteY6" fmla="*/ 941254 h 3262438"/>
              <a:gd name="connsiteX7" fmla="*/ 3265807 w 3565106"/>
              <a:gd name="connsiteY7" fmla="*/ 993779 h 3262438"/>
              <a:gd name="connsiteX8" fmla="*/ 2937516 w 3565106"/>
              <a:gd name="connsiteY8" fmla="*/ 1584693 h 3262438"/>
              <a:gd name="connsiteX9" fmla="*/ 2280935 w 3565106"/>
              <a:gd name="connsiteY9" fmla="*/ 753037 h 3262438"/>
              <a:gd name="connsiteX10" fmla="*/ 792682 w 3565106"/>
              <a:gd name="connsiteY10" fmla="*/ 840579 h 3262438"/>
              <a:gd name="connsiteX11" fmla="*/ 967771 w 3565106"/>
              <a:gd name="connsiteY11" fmla="*/ 1803550 h 3262438"/>
              <a:gd name="connsiteX12" fmla="*/ 1624353 w 3565106"/>
              <a:gd name="connsiteY12" fmla="*/ 2372577 h 3262438"/>
              <a:gd name="connsiteX13" fmla="*/ 1230404 w 3565106"/>
              <a:gd name="connsiteY13" fmla="*/ 2328806 h 3262438"/>
              <a:gd name="connsiteX14" fmla="*/ 446883 w 3565106"/>
              <a:gd name="connsiteY14" fmla="*/ 1755401 h 3262438"/>
              <a:gd name="connsiteX15" fmla="*/ 271794 w 3565106"/>
              <a:gd name="connsiteY15" fmla="*/ 2411972 h 3262438"/>
              <a:gd name="connsiteX16" fmla="*/ 665743 w 3565106"/>
              <a:gd name="connsiteY16" fmla="*/ 3024771 h 3262438"/>
              <a:gd name="connsiteX17" fmla="*/ 52933 w 3565106"/>
              <a:gd name="connsiteY17" fmla="*/ 3024771 h 3262438"/>
              <a:gd name="connsiteX18" fmla="*/ 22293 w 3565106"/>
              <a:gd name="connsiteY18" fmla="*/ 3103559 h 3262438"/>
              <a:gd name="connsiteX19" fmla="*/ 928376 w 3565106"/>
              <a:gd name="connsiteY19" fmla="*/ 3107936 h 3262438"/>
              <a:gd name="connsiteX20" fmla="*/ 578199 w 3565106"/>
              <a:gd name="connsiteY20" fmla="*/ 2320052 h 3262438"/>
              <a:gd name="connsiteX21" fmla="*/ 840832 w 3565106"/>
              <a:gd name="connsiteY21" fmla="*/ 2363823 h 3262438"/>
              <a:gd name="connsiteX22" fmla="*/ 1453641 w 3565106"/>
              <a:gd name="connsiteY22" fmla="*/ 3020394 h 3262438"/>
              <a:gd name="connsiteX23" fmla="*/ 2114600 w 3565106"/>
              <a:gd name="connsiteY23" fmla="*/ 2429480 h 3262438"/>
              <a:gd name="connsiteX24" fmla="*/ 1584958 w 3565106"/>
              <a:gd name="connsiteY24" fmla="*/ 1755401 h 3262438"/>
              <a:gd name="connsiteX25" fmla="*/ 1453641 w 3565106"/>
              <a:gd name="connsiteY25" fmla="*/ 1011288 h 3262438"/>
              <a:gd name="connsiteX26" fmla="*/ 2110223 w 3565106"/>
              <a:gd name="connsiteY26" fmla="*/ 1624087 h 3262438"/>
              <a:gd name="connsiteX27" fmla="*/ 2679261 w 3565106"/>
              <a:gd name="connsiteY27" fmla="*/ 2018029 h 3262438"/>
              <a:gd name="connsiteX28" fmla="*/ 3423387 w 3565106"/>
              <a:gd name="connsiteY28" fmla="*/ 1580316 h 3262438"/>
              <a:gd name="connsiteX29" fmla="*/ 3467159 w 3565106"/>
              <a:gd name="connsiteY29" fmla="*/ 875597 h 3262438"/>
              <a:gd name="connsiteX30" fmla="*/ 3506554 w 3565106"/>
              <a:gd name="connsiteY30" fmla="*/ 827448 h 326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565106" h="3262438">
                <a:moveTo>
                  <a:pt x="3506554" y="827448"/>
                </a:moveTo>
                <a:cubicBezTo>
                  <a:pt x="3615984" y="656740"/>
                  <a:pt x="3567835" y="424752"/>
                  <a:pt x="3397124" y="315323"/>
                </a:cubicBezTo>
                <a:lnTo>
                  <a:pt x="2950648" y="30809"/>
                </a:lnTo>
                <a:cubicBezTo>
                  <a:pt x="2906876" y="169"/>
                  <a:pt x="2845595" y="-8585"/>
                  <a:pt x="2793068" y="8924"/>
                </a:cubicBezTo>
                <a:cubicBezTo>
                  <a:pt x="2696770" y="39564"/>
                  <a:pt x="2644243" y="144615"/>
                  <a:pt x="2674884" y="245289"/>
                </a:cubicBezTo>
                <a:lnTo>
                  <a:pt x="2841218" y="748660"/>
                </a:lnTo>
                <a:cubicBezTo>
                  <a:pt x="2867481" y="827448"/>
                  <a:pt x="2920007" y="893105"/>
                  <a:pt x="2990043" y="941254"/>
                </a:cubicBezTo>
                <a:cubicBezTo>
                  <a:pt x="3077587" y="998156"/>
                  <a:pt x="3173886" y="1011288"/>
                  <a:pt x="3265807" y="993779"/>
                </a:cubicBezTo>
                <a:cubicBezTo>
                  <a:pt x="3261430" y="1212636"/>
                  <a:pt x="3191394" y="1484019"/>
                  <a:pt x="2937516" y="1584693"/>
                </a:cubicBezTo>
                <a:cubicBezTo>
                  <a:pt x="2569830" y="1729138"/>
                  <a:pt x="2552322" y="1313310"/>
                  <a:pt x="2280935" y="753037"/>
                </a:cubicBezTo>
                <a:cubicBezTo>
                  <a:pt x="2009547" y="192763"/>
                  <a:pt x="1002789" y="363472"/>
                  <a:pt x="792682" y="840579"/>
                </a:cubicBezTo>
                <a:cubicBezTo>
                  <a:pt x="565067" y="1357082"/>
                  <a:pt x="858341" y="1663481"/>
                  <a:pt x="967771" y="1803550"/>
                </a:cubicBezTo>
                <a:cubicBezTo>
                  <a:pt x="1077201" y="1943618"/>
                  <a:pt x="1523677" y="2219378"/>
                  <a:pt x="1624353" y="2372577"/>
                </a:cubicBezTo>
                <a:cubicBezTo>
                  <a:pt x="1725029" y="2525777"/>
                  <a:pt x="1532431" y="2801537"/>
                  <a:pt x="1230404" y="2328806"/>
                </a:cubicBezTo>
                <a:cubicBezTo>
                  <a:pt x="928376" y="1856075"/>
                  <a:pt x="683252" y="1676613"/>
                  <a:pt x="446883" y="1755401"/>
                </a:cubicBezTo>
                <a:cubicBezTo>
                  <a:pt x="210513" y="1834190"/>
                  <a:pt x="162364" y="2105572"/>
                  <a:pt x="271794" y="2411972"/>
                </a:cubicBezTo>
                <a:cubicBezTo>
                  <a:pt x="381224" y="2718371"/>
                  <a:pt x="792682" y="2924097"/>
                  <a:pt x="665743" y="3024771"/>
                </a:cubicBezTo>
                <a:cubicBezTo>
                  <a:pt x="595708" y="3081674"/>
                  <a:pt x="241154" y="3068542"/>
                  <a:pt x="52933" y="3024771"/>
                </a:cubicBezTo>
                <a:cubicBezTo>
                  <a:pt x="4784" y="3011639"/>
                  <a:pt x="-21479" y="3081674"/>
                  <a:pt x="22293" y="3103559"/>
                </a:cubicBezTo>
                <a:cubicBezTo>
                  <a:pt x="263040" y="3243628"/>
                  <a:pt x="792682" y="3374942"/>
                  <a:pt x="928376" y="3107936"/>
                </a:cubicBezTo>
                <a:cubicBezTo>
                  <a:pt x="1103464" y="2770897"/>
                  <a:pt x="731401" y="2705240"/>
                  <a:pt x="578199" y="2320052"/>
                </a:cubicBezTo>
                <a:cubicBezTo>
                  <a:pt x="424997" y="1934864"/>
                  <a:pt x="727024" y="2201869"/>
                  <a:pt x="840832" y="2363823"/>
                </a:cubicBezTo>
                <a:cubicBezTo>
                  <a:pt x="954639" y="2525777"/>
                  <a:pt x="1164745" y="2915342"/>
                  <a:pt x="1453641" y="3020394"/>
                </a:cubicBezTo>
                <a:cubicBezTo>
                  <a:pt x="1742537" y="3125445"/>
                  <a:pt x="2092714" y="2801537"/>
                  <a:pt x="2114600" y="2429480"/>
                </a:cubicBezTo>
                <a:cubicBezTo>
                  <a:pt x="2136486" y="2057424"/>
                  <a:pt x="1790687" y="1921732"/>
                  <a:pt x="1584958" y="1755401"/>
                </a:cubicBezTo>
                <a:cubicBezTo>
                  <a:pt x="1379229" y="1589070"/>
                  <a:pt x="1099087" y="1203882"/>
                  <a:pt x="1453641" y="1011288"/>
                </a:cubicBezTo>
                <a:cubicBezTo>
                  <a:pt x="1808195" y="818694"/>
                  <a:pt x="2018302" y="1413984"/>
                  <a:pt x="2110223" y="1624087"/>
                </a:cubicBezTo>
                <a:cubicBezTo>
                  <a:pt x="2202145" y="1834190"/>
                  <a:pt x="2416628" y="1987389"/>
                  <a:pt x="2679261" y="2018029"/>
                </a:cubicBezTo>
                <a:cubicBezTo>
                  <a:pt x="2941894" y="2048669"/>
                  <a:pt x="3235167" y="1921732"/>
                  <a:pt x="3423387" y="1580316"/>
                </a:cubicBezTo>
                <a:cubicBezTo>
                  <a:pt x="3550326" y="1352705"/>
                  <a:pt x="3519685" y="1072568"/>
                  <a:pt x="3467159" y="875597"/>
                </a:cubicBezTo>
                <a:cubicBezTo>
                  <a:pt x="3480291" y="862465"/>
                  <a:pt x="3493422" y="844957"/>
                  <a:pt x="3506554" y="827448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lumMod val="40000"/>
                  <a:lumOff val="60000"/>
                </a:schemeClr>
              </a:gs>
              <a:gs pos="71000">
                <a:srgbClr val="253A17"/>
              </a:gs>
            </a:gsLst>
            <a:lin ang="16200000" scaled="0"/>
            <a:tileRect/>
          </a:gradFill>
          <a:ln w="54962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540ED2E8-B97A-4B47-99A7-6E187F6D1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456" y="615508"/>
            <a:ext cx="5308600" cy="441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383848-95CD-7844-85E4-208D75654EB1}"/>
              </a:ext>
            </a:extLst>
          </p:cNvPr>
          <p:cNvSpPr txBox="1"/>
          <p:nvPr/>
        </p:nvSpPr>
        <p:spPr>
          <a:xfrm>
            <a:off x="3219086" y="4824577"/>
            <a:ext cx="5110373" cy="1598765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1000" b="1" dirty="0" err="1">
                <a:latin typeface="American Typewriter Semibold" panose="02090604020004020304" pitchFamily="18" charset="77"/>
                <a:ea typeface="Apple Color Emoji" pitchFamily="2" charset="0"/>
                <a:cs typeface="Bierstadt" panose="020F0502020204030204" pitchFamily="34" charset="0"/>
              </a:rPr>
              <a:t>Py</a:t>
            </a:r>
            <a:r>
              <a:rPr lang="en-US" sz="11000" b="1" dirty="0" err="1">
                <a:solidFill>
                  <a:srgbClr val="0F4C7C"/>
                </a:solidFill>
                <a:latin typeface="American Typewriter Semibold" panose="02090604020004020304" pitchFamily="18" charset="77"/>
                <a:ea typeface="Apple Color Emoji" pitchFamily="2" charset="0"/>
                <a:cs typeface="Bierstadt" panose="020F0502020204030204" pitchFamily="34" charset="0"/>
              </a:rPr>
              <a:t>NWB</a:t>
            </a:r>
            <a:endParaRPr lang="en-US" sz="11000" b="1" dirty="0">
              <a:solidFill>
                <a:srgbClr val="0F4C7C"/>
              </a:solidFill>
              <a:latin typeface="American Typewriter Semibold" panose="02090604020004020304" pitchFamily="18" charset="77"/>
              <a:ea typeface="Apple Color Emoji" pitchFamily="2" charset="0"/>
              <a:cs typeface="Bierstadt" panose="020F0502020204030204" pitchFamily="34" charset="0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04535F29-E049-EE45-BE06-3586B515D041}"/>
              </a:ext>
            </a:extLst>
          </p:cNvPr>
          <p:cNvSpPr/>
          <p:nvPr/>
        </p:nvSpPr>
        <p:spPr>
          <a:xfrm>
            <a:off x="7155241" y="1634683"/>
            <a:ext cx="337045" cy="337039"/>
          </a:xfrm>
          <a:custGeom>
            <a:avLst/>
            <a:gdLst>
              <a:gd name="connsiteX0" fmla="*/ 43772 w 337045"/>
              <a:gd name="connsiteY0" fmla="*/ 218857 h 337039"/>
              <a:gd name="connsiteX1" fmla="*/ 157580 w 337045"/>
              <a:gd name="connsiteY1" fmla="*/ 218857 h 337039"/>
              <a:gd name="connsiteX2" fmla="*/ 275765 w 337045"/>
              <a:gd name="connsiteY2" fmla="*/ 337040 h 337039"/>
              <a:gd name="connsiteX3" fmla="*/ 337045 w 337045"/>
              <a:gd name="connsiteY3" fmla="*/ 275760 h 337039"/>
              <a:gd name="connsiteX4" fmla="*/ 218861 w 337045"/>
              <a:gd name="connsiteY4" fmla="*/ 157577 h 337039"/>
              <a:gd name="connsiteX5" fmla="*/ 218861 w 337045"/>
              <a:gd name="connsiteY5" fmla="*/ 43771 h 337039"/>
              <a:gd name="connsiteX6" fmla="*/ 175088 w 337045"/>
              <a:gd name="connsiteY6" fmla="*/ 0 h 337039"/>
              <a:gd name="connsiteX7" fmla="*/ 131316 w 337045"/>
              <a:gd name="connsiteY7" fmla="*/ 43771 h 337039"/>
              <a:gd name="connsiteX8" fmla="*/ 131316 w 337045"/>
              <a:gd name="connsiteY8" fmla="*/ 131314 h 337039"/>
              <a:gd name="connsiteX9" fmla="*/ 43772 w 337045"/>
              <a:gd name="connsiteY9" fmla="*/ 131314 h 337039"/>
              <a:gd name="connsiteX10" fmla="*/ 0 w 337045"/>
              <a:gd name="connsiteY10" fmla="*/ 175085 h 337039"/>
              <a:gd name="connsiteX11" fmla="*/ 43772 w 337045"/>
              <a:gd name="connsiteY11" fmla="*/ 218857 h 33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7045" h="337039">
                <a:moveTo>
                  <a:pt x="43772" y="218857"/>
                </a:moveTo>
                <a:lnTo>
                  <a:pt x="157580" y="218857"/>
                </a:lnTo>
                <a:lnTo>
                  <a:pt x="275765" y="337040"/>
                </a:lnTo>
                <a:lnTo>
                  <a:pt x="337045" y="275760"/>
                </a:lnTo>
                <a:lnTo>
                  <a:pt x="218861" y="157577"/>
                </a:lnTo>
                <a:lnTo>
                  <a:pt x="218861" y="43771"/>
                </a:lnTo>
                <a:cubicBezTo>
                  <a:pt x="218861" y="17509"/>
                  <a:pt x="201352" y="0"/>
                  <a:pt x="175088" y="0"/>
                </a:cubicBezTo>
                <a:cubicBezTo>
                  <a:pt x="148825" y="0"/>
                  <a:pt x="131316" y="17509"/>
                  <a:pt x="131316" y="43771"/>
                </a:cubicBezTo>
                <a:lnTo>
                  <a:pt x="131316" y="131314"/>
                </a:lnTo>
                <a:lnTo>
                  <a:pt x="43772" y="131314"/>
                </a:lnTo>
                <a:cubicBezTo>
                  <a:pt x="17509" y="131314"/>
                  <a:pt x="0" y="148823"/>
                  <a:pt x="0" y="175085"/>
                </a:cubicBezTo>
                <a:cubicBezTo>
                  <a:pt x="0" y="201348"/>
                  <a:pt x="17509" y="218857"/>
                  <a:pt x="43772" y="218857"/>
                </a:cubicBezTo>
                <a:close/>
              </a:path>
            </a:pathLst>
          </a:custGeom>
          <a:solidFill>
            <a:schemeClr val="tx1"/>
          </a:solidFill>
          <a:ln w="54962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1500BBD2-5DCD-2D46-805E-E0E1676C35CC}"/>
              </a:ext>
            </a:extLst>
          </p:cNvPr>
          <p:cNvSpPr/>
          <p:nvPr/>
        </p:nvSpPr>
        <p:spPr>
          <a:xfrm>
            <a:off x="6030510" y="1864878"/>
            <a:ext cx="2286195" cy="2022446"/>
          </a:xfrm>
          <a:custGeom>
            <a:avLst/>
            <a:gdLst>
              <a:gd name="connsiteX0" fmla="*/ 3506554 w 3565106"/>
              <a:gd name="connsiteY0" fmla="*/ 827448 h 3262438"/>
              <a:gd name="connsiteX1" fmla="*/ 3397124 w 3565106"/>
              <a:gd name="connsiteY1" fmla="*/ 315323 h 3262438"/>
              <a:gd name="connsiteX2" fmla="*/ 2950648 w 3565106"/>
              <a:gd name="connsiteY2" fmla="*/ 30809 h 3262438"/>
              <a:gd name="connsiteX3" fmla="*/ 2793068 w 3565106"/>
              <a:gd name="connsiteY3" fmla="*/ 8924 h 3262438"/>
              <a:gd name="connsiteX4" fmla="*/ 2674884 w 3565106"/>
              <a:gd name="connsiteY4" fmla="*/ 245289 h 3262438"/>
              <a:gd name="connsiteX5" fmla="*/ 2841218 w 3565106"/>
              <a:gd name="connsiteY5" fmla="*/ 748660 h 3262438"/>
              <a:gd name="connsiteX6" fmla="*/ 2990043 w 3565106"/>
              <a:gd name="connsiteY6" fmla="*/ 941254 h 3262438"/>
              <a:gd name="connsiteX7" fmla="*/ 3265807 w 3565106"/>
              <a:gd name="connsiteY7" fmla="*/ 993779 h 3262438"/>
              <a:gd name="connsiteX8" fmla="*/ 2937516 w 3565106"/>
              <a:gd name="connsiteY8" fmla="*/ 1584693 h 3262438"/>
              <a:gd name="connsiteX9" fmla="*/ 2280935 w 3565106"/>
              <a:gd name="connsiteY9" fmla="*/ 753037 h 3262438"/>
              <a:gd name="connsiteX10" fmla="*/ 792682 w 3565106"/>
              <a:gd name="connsiteY10" fmla="*/ 840579 h 3262438"/>
              <a:gd name="connsiteX11" fmla="*/ 967771 w 3565106"/>
              <a:gd name="connsiteY11" fmla="*/ 1803550 h 3262438"/>
              <a:gd name="connsiteX12" fmla="*/ 1624353 w 3565106"/>
              <a:gd name="connsiteY12" fmla="*/ 2372577 h 3262438"/>
              <a:gd name="connsiteX13" fmla="*/ 1230404 w 3565106"/>
              <a:gd name="connsiteY13" fmla="*/ 2328806 h 3262438"/>
              <a:gd name="connsiteX14" fmla="*/ 446883 w 3565106"/>
              <a:gd name="connsiteY14" fmla="*/ 1755401 h 3262438"/>
              <a:gd name="connsiteX15" fmla="*/ 271794 w 3565106"/>
              <a:gd name="connsiteY15" fmla="*/ 2411972 h 3262438"/>
              <a:gd name="connsiteX16" fmla="*/ 665743 w 3565106"/>
              <a:gd name="connsiteY16" fmla="*/ 3024771 h 3262438"/>
              <a:gd name="connsiteX17" fmla="*/ 52933 w 3565106"/>
              <a:gd name="connsiteY17" fmla="*/ 3024771 h 3262438"/>
              <a:gd name="connsiteX18" fmla="*/ 22293 w 3565106"/>
              <a:gd name="connsiteY18" fmla="*/ 3103559 h 3262438"/>
              <a:gd name="connsiteX19" fmla="*/ 928376 w 3565106"/>
              <a:gd name="connsiteY19" fmla="*/ 3107936 h 3262438"/>
              <a:gd name="connsiteX20" fmla="*/ 578199 w 3565106"/>
              <a:gd name="connsiteY20" fmla="*/ 2320052 h 3262438"/>
              <a:gd name="connsiteX21" fmla="*/ 840832 w 3565106"/>
              <a:gd name="connsiteY21" fmla="*/ 2363823 h 3262438"/>
              <a:gd name="connsiteX22" fmla="*/ 1453641 w 3565106"/>
              <a:gd name="connsiteY22" fmla="*/ 3020394 h 3262438"/>
              <a:gd name="connsiteX23" fmla="*/ 2114600 w 3565106"/>
              <a:gd name="connsiteY23" fmla="*/ 2429480 h 3262438"/>
              <a:gd name="connsiteX24" fmla="*/ 1584958 w 3565106"/>
              <a:gd name="connsiteY24" fmla="*/ 1755401 h 3262438"/>
              <a:gd name="connsiteX25" fmla="*/ 1453641 w 3565106"/>
              <a:gd name="connsiteY25" fmla="*/ 1011288 h 3262438"/>
              <a:gd name="connsiteX26" fmla="*/ 2110223 w 3565106"/>
              <a:gd name="connsiteY26" fmla="*/ 1624087 h 3262438"/>
              <a:gd name="connsiteX27" fmla="*/ 2679261 w 3565106"/>
              <a:gd name="connsiteY27" fmla="*/ 2018029 h 3262438"/>
              <a:gd name="connsiteX28" fmla="*/ 3423387 w 3565106"/>
              <a:gd name="connsiteY28" fmla="*/ 1580316 h 3262438"/>
              <a:gd name="connsiteX29" fmla="*/ 3467159 w 3565106"/>
              <a:gd name="connsiteY29" fmla="*/ 875597 h 3262438"/>
              <a:gd name="connsiteX30" fmla="*/ 3506554 w 3565106"/>
              <a:gd name="connsiteY30" fmla="*/ 827448 h 3262438"/>
              <a:gd name="connsiteX0" fmla="*/ 3506554 w 3565106"/>
              <a:gd name="connsiteY0" fmla="*/ 827448 h 3262438"/>
              <a:gd name="connsiteX1" fmla="*/ 3397124 w 3565106"/>
              <a:gd name="connsiteY1" fmla="*/ 315323 h 3262438"/>
              <a:gd name="connsiteX2" fmla="*/ 2950648 w 3565106"/>
              <a:gd name="connsiteY2" fmla="*/ 30809 h 3262438"/>
              <a:gd name="connsiteX3" fmla="*/ 2793068 w 3565106"/>
              <a:gd name="connsiteY3" fmla="*/ 8924 h 3262438"/>
              <a:gd name="connsiteX4" fmla="*/ 2674884 w 3565106"/>
              <a:gd name="connsiteY4" fmla="*/ 245289 h 3262438"/>
              <a:gd name="connsiteX5" fmla="*/ 2841218 w 3565106"/>
              <a:gd name="connsiteY5" fmla="*/ 748660 h 3262438"/>
              <a:gd name="connsiteX6" fmla="*/ 2990043 w 3565106"/>
              <a:gd name="connsiteY6" fmla="*/ 941254 h 3262438"/>
              <a:gd name="connsiteX7" fmla="*/ 3265807 w 3565106"/>
              <a:gd name="connsiteY7" fmla="*/ 993779 h 3262438"/>
              <a:gd name="connsiteX8" fmla="*/ 2937516 w 3565106"/>
              <a:gd name="connsiteY8" fmla="*/ 1584693 h 3262438"/>
              <a:gd name="connsiteX9" fmla="*/ 2280935 w 3565106"/>
              <a:gd name="connsiteY9" fmla="*/ 753037 h 3262438"/>
              <a:gd name="connsiteX10" fmla="*/ 792682 w 3565106"/>
              <a:gd name="connsiteY10" fmla="*/ 840579 h 3262438"/>
              <a:gd name="connsiteX11" fmla="*/ 1624353 w 3565106"/>
              <a:gd name="connsiteY11" fmla="*/ 2372577 h 3262438"/>
              <a:gd name="connsiteX12" fmla="*/ 1230404 w 3565106"/>
              <a:gd name="connsiteY12" fmla="*/ 2328806 h 3262438"/>
              <a:gd name="connsiteX13" fmla="*/ 446883 w 3565106"/>
              <a:gd name="connsiteY13" fmla="*/ 1755401 h 3262438"/>
              <a:gd name="connsiteX14" fmla="*/ 271794 w 3565106"/>
              <a:gd name="connsiteY14" fmla="*/ 2411972 h 3262438"/>
              <a:gd name="connsiteX15" fmla="*/ 665743 w 3565106"/>
              <a:gd name="connsiteY15" fmla="*/ 3024771 h 3262438"/>
              <a:gd name="connsiteX16" fmla="*/ 52933 w 3565106"/>
              <a:gd name="connsiteY16" fmla="*/ 3024771 h 3262438"/>
              <a:gd name="connsiteX17" fmla="*/ 22293 w 3565106"/>
              <a:gd name="connsiteY17" fmla="*/ 3103559 h 3262438"/>
              <a:gd name="connsiteX18" fmla="*/ 928376 w 3565106"/>
              <a:gd name="connsiteY18" fmla="*/ 3107936 h 3262438"/>
              <a:gd name="connsiteX19" fmla="*/ 578199 w 3565106"/>
              <a:gd name="connsiteY19" fmla="*/ 2320052 h 3262438"/>
              <a:gd name="connsiteX20" fmla="*/ 840832 w 3565106"/>
              <a:gd name="connsiteY20" fmla="*/ 2363823 h 3262438"/>
              <a:gd name="connsiteX21" fmla="*/ 1453641 w 3565106"/>
              <a:gd name="connsiteY21" fmla="*/ 3020394 h 3262438"/>
              <a:gd name="connsiteX22" fmla="*/ 2114600 w 3565106"/>
              <a:gd name="connsiteY22" fmla="*/ 2429480 h 3262438"/>
              <a:gd name="connsiteX23" fmla="*/ 1584958 w 3565106"/>
              <a:gd name="connsiteY23" fmla="*/ 1755401 h 3262438"/>
              <a:gd name="connsiteX24" fmla="*/ 1453641 w 3565106"/>
              <a:gd name="connsiteY24" fmla="*/ 1011288 h 3262438"/>
              <a:gd name="connsiteX25" fmla="*/ 2110223 w 3565106"/>
              <a:gd name="connsiteY25" fmla="*/ 1624087 h 3262438"/>
              <a:gd name="connsiteX26" fmla="*/ 2679261 w 3565106"/>
              <a:gd name="connsiteY26" fmla="*/ 2018029 h 3262438"/>
              <a:gd name="connsiteX27" fmla="*/ 3423387 w 3565106"/>
              <a:gd name="connsiteY27" fmla="*/ 1580316 h 3262438"/>
              <a:gd name="connsiteX28" fmla="*/ 3467159 w 3565106"/>
              <a:gd name="connsiteY28" fmla="*/ 875597 h 3262438"/>
              <a:gd name="connsiteX29" fmla="*/ 3506554 w 3565106"/>
              <a:gd name="connsiteY29" fmla="*/ 827448 h 3262438"/>
              <a:gd name="connsiteX0" fmla="*/ 3506554 w 3565106"/>
              <a:gd name="connsiteY0" fmla="*/ 827448 h 3262438"/>
              <a:gd name="connsiteX1" fmla="*/ 3397124 w 3565106"/>
              <a:gd name="connsiteY1" fmla="*/ 315323 h 3262438"/>
              <a:gd name="connsiteX2" fmla="*/ 2950648 w 3565106"/>
              <a:gd name="connsiteY2" fmla="*/ 30809 h 3262438"/>
              <a:gd name="connsiteX3" fmla="*/ 2793068 w 3565106"/>
              <a:gd name="connsiteY3" fmla="*/ 8924 h 3262438"/>
              <a:gd name="connsiteX4" fmla="*/ 2674884 w 3565106"/>
              <a:gd name="connsiteY4" fmla="*/ 245289 h 3262438"/>
              <a:gd name="connsiteX5" fmla="*/ 2841218 w 3565106"/>
              <a:gd name="connsiteY5" fmla="*/ 748660 h 3262438"/>
              <a:gd name="connsiteX6" fmla="*/ 2990043 w 3565106"/>
              <a:gd name="connsiteY6" fmla="*/ 941254 h 3262438"/>
              <a:gd name="connsiteX7" fmla="*/ 3265807 w 3565106"/>
              <a:gd name="connsiteY7" fmla="*/ 993779 h 3262438"/>
              <a:gd name="connsiteX8" fmla="*/ 2937516 w 3565106"/>
              <a:gd name="connsiteY8" fmla="*/ 1584693 h 3262438"/>
              <a:gd name="connsiteX9" fmla="*/ 2280935 w 3565106"/>
              <a:gd name="connsiteY9" fmla="*/ 753037 h 3262438"/>
              <a:gd name="connsiteX10" fmla="*/ 792682 w 3565106"/>
              <a:gd name="connsiteY10" fmla="*/ 840579 h 3262438"/>
              <a:gd name="connsiteX11" fmla="*/ 1230404 w 3565106"/>
              <a:gd name="connsiteY11" fmla="*/ 2328806 h 3262438"/>
              <a:gd name="connsiteX12" fmla="*/ 446883 w 3565106"/>
              <a:gd name="connsiteY12" fmla="*/ 1755401 h 3262438"/>
              <a:gd name="connsiteX13" fmla="*/ 271794 w 3565106"/>
              <a:gd name="connsiteY13" fmla="*/ 2411972 h 3262438"/>
              <a:gd name="connsiteX14" fmla="*/ 665743 w 3565106"/>
              <a:gd name="connsiteY14" fmla="*/ 3024771 h 3262438"/>
              <a:gd name="connsiteX15" fmla="*/ 52933 w 3565106"/>
              <a:gd name="connsiteY15" fmla="*/ 3024771 h 3262438"/>
              <a:gd name="connsiteX16" fmla="*/ 22293 w 3565106"/>
              <a:gd name="connsiteY16" fmla="*/ 3103559 h 3262438"/>
              <a:gd name="connsiteX17" fmla="*/ 928376 w 3565106"/>
              <a:gd name="connsiteY17" fmla="*/ 3107936 h 3262438"/>
              <a:gd name="connsiteX18" fmla="*/ 578199 w 3565106"/>
              <a:gd name="connsiteY18" fmla="*/ 2320052 h 3262438"/>
              <a:gd name="connsiteX19" fmla="*/ 840832 w 3565106"/>
              <a:gd name="connsiteY19" fmla="*/ 2363823 h 3262438"/>
              <a:gd name="connsiteX20" fmla="*/ 1453641 w 3565106"/>
              <a:gd name="connsiteY20" fmla="*/ 3020394 h 3262438"/>
              <a:gd name="connsiteX21" fmla="*/ 2114600 w 3565106"/>
              <a:gd name="connsiteY21" fmla="*/ 2429480 h 3262438"/>
              <a:gd name="connsiteX22" fmla="*/ 1584958 w 3565106"/>
              <a:gd name="connsiteY22" fmla="*/ 1755401 h 3262438"/>
              <a:gd name="connsiteX23" fmla="*/ 1453641 w 3565106"/>
              <a:gd name="connsiteY23" fmla="*/ 1011288 h 3262438"/>
              <a:gd name="connsiteX24" fmla="*/ 2110223 w 3565106"/>
              <a:gd name="connsiteY24" fmla="*/ 1624087 h 3262438"/>
              <a:gd name="connsiteX25" fmla="*/ 2679261 w 3565106"/>
              <a:gd name="connsiteY25" fmla="*/ 2018029 h 3262438"/>
              <a:gd name="connsiteX26" fmla="*/ 3423387 w 3565106"/>
              <a:gd name="connsiteY26" fmla="*/ 1580316 h 3262438"/>
              <a:gd name="connsiteX27" fmla="*/ 3467159 w 3565106"/>
              <a:gd name="connsiteY27" fmla="*/ 875597 h 3262438"/>
              <a:gd name="connsiteX28" fmla="*/ 3506554 w 3565106"/>
              <a:gd name="connsiteY28" fmla="*/ 827448 h 3262438"/>
              <a:gd name="connsiteX0" fmla="*/ 3506554 w 3565106"/>
              <a:gd name="connsiteY0" fmla="*/ 827448 h 3262438"/>
              <a:gd name="connsiteX1" fmla="*/ 3397124 w 3565106"/>
              <a:gd name="connsiteY1" fmla="*/ 315323 h 3262438"/>
              <a:gd name="connsiteX2" fmla="*/ 2950648 w 3565106"/>
              <a:gd name="connsiteY2" fmla="*/ 30809 h 3262438"/>
              <a:gd name="connsiteX3" fmla="*/ 2793068 w 3565106"/>
              <a:gd name="connsiteY3" fmla="*/ 8924 h 3262438"/>
              <a:gd name="connsiteX4" fmla="*/ 2674884 w 3565106"/>
              <a:gd name="connsiteY4" fmla="*/ 245289 h 3262438"/>
              <a:gd name="connsiteX5" fmla="*/ 2841218 w 3565106"/>
              <a:gd name="connsiteY5" fmla="*/ 748660 h 3262438"/>
              <a:gd name="connsiteX6" fmla="*/ 2990043 w 3565106"/>
              <a:gd name="connsiteY6" fmla="*/ 941254 h 3262438"/>
              <a:gd name="connsiteX7" fmla="*/ 3265807 w 3565106"/>
              <a:gd name="connsiteY7" fmla="*/ 993779 h 3262438"/>
              <a:gd name="connsiteX8" fmla="*/ 2937516 w 3565106"/>
              <a:gd name="connsiteY8" fmla="*/ 1584693 h 3262438"/>
              <a:gd name="connsiteX9" fmla="*/ 2280935 w 3565106"/>
              <a:gd name="connsiteY9" fmla="*/ 753037 h 3262438"/>
              <a:gd name="connsiteX10" fmla="*/ 792682 w 3565106"/>
              <a:gd name="connsiteY10" fmla="*/ 840579 h 3262438"/>
              <a:gd name="connsiteX11" fmla="*/ 1230404 w 3565106"/>
              <a:gd name="connsiteY11" fmla="*/ 2328806 h 3262438"/>
              <a:gd name="connsiteX12" fmla="*/ 446883 w 3565106"/>
              <a:gd name="connsiteY12" fmla="*/ 1755401 h 3262438"/>
              <a:gd name="connsiteX13" fmla="*/ 271794 w 3565106"/>
              <a:gd name="connsiteY13" fmla="*/ 2411972 h 3262438"/>
              <a:gd name="connsiteX14" fmla="*/ 665743 w 3565106"/>
              <a:gd name="connsiteY14" fmla="*/ 3024771 h 3262438"/>
              <a:gd name="connsiteX15" fmla="*/ 52933 w 3565106"/>
              <a:gd name="connsiteY15" fmla="*/ 3024771 h 3262438"/>
              <a:gd name="connsiteX16" fmla="*/ 22293 w 3565106"/>
              <a:gd name="connsiteY16" fmla="*/ 3103559 h 3262438"/>
              <a:gd name="connsiteX17" fmla="*/ 928376 w 3565106"/>
              <a:gd name="connsiteY17" fmla="*/ 3107936 h 3262438"/>
              <a:gd name="connsiteX18" fmla="*/ 578199 w 3565106"/>
              <a:gd name="connsiteY18" fmla="*/ 2320052 h 3262438"/>
              <a:gd name="connsiteX19" fmla="*/ 840832 w 3565106"/>
              <a:gd name="connsiteY19" fmla="*/ 2363823 h 3262438"/>
              <a:gd name="connsiteX20" fmla="*/ 1453641 w 3565106"/>
              <a:gd name="connsiteY20" fmla="*/ 3020394 h 3262438"/>
              <a:gd name="connsiteX21" fmla="*/ 1584958 w 3565106"/>
              <a:gd name="connsiteY21" fmla="*/ 1755401 h 3262438"/>
              <a:gd name="connsiteX22" fmla="*/ 1453641 w 3565106"/>
              <a:gd name="connsiteY22" fmla="*/ 1011288 h 3262438"/>
              <a:gd name="connsiteX23" fmla="*/ 2110223 w 3565106"/>
              <a:gd name="connsiteY23" fmla="*/ 1624087 h 3262438"/>
              <a:gd name="connsiteX24" fmla="*/ 2679261 w 3565106"/>
              <a:gd name="connsiteY24" fmla="*/ 2018029 h 3262438"/>
              <a:gd name="connsiteX25" fmla="*/ 3423387 w 3565106"/>
              <a:gd name="connsiteY25" fmla="*/ 1580316 h 3262438"/>
              <a:gd name="connsiteX26" fmla="*/ 3467159 w 3565106"/>
              <a:gd name="connsiteY26" fmla="*/ 875597 h 3262438"/>
              <a:gd name="connsiteX27" fmla="*/ 3506554 w 3565106"/>
              <a:gd name="connsiteY27" fmla="*/ 827448 h 3262438"/>
              <a:gd name="connsiteX0" fmla="*/ 3453621 w 3512173"/>
              <a:gd name="connsiteY0" fmla="*/ 827448 h 3146534"/>
              <a:gd name="connsiteX1" fmla="*/ 3344191 w 3512173"/>
              <a:gd name="connsiteY1" fmla="*/ 315323 h 3146534"/>
              <a:gd name="connsiteX2" fmla="*/ 2897715 w 3512173"/>
              <a:gd name="connsiteY2" fmla="*/ 30809 h 3146534"/>
              <a:gd name="connsiteX3" fmla="*/ 2740135 w 3512173"/>
              <a:gd name="connsiteY3" fmla="*/ 8924 h 3146534"/>
              <a:gd name="connsiteX4" fmla="*/ 2621951 w 3512173"/>
              <a:gd name="connsiteY4" fmla="*/ 245289 h 3146534"/>
              <a:gd name="connsiteX5" fmla="*/ 2788285 w 3512173"/>
              <a:gd name="connsiteY5" fmla="*/ 748660 h 3146534"/>
              <a:gd name="connsiteX6" fmla="*/ 2937110 w 3512173"/>
              <a:gd name="connsiteY6" fmla="*/ 941254 h 3146534"/>
              <a:gd name="connsiteX7" fmla="*/ 3212874 w 3512173"/>
              <a:gd name="connsiteY7" fmla="*/ 993779 h 3146534"/>
              <a:gd name="connsiteX8" fmla="*/ 2884583 w 3512173"/>
              <a:gd name="connsiteY8" fmla="*/ 1584693 h 3146534"/>
              <a:gd name="connsiteX9" fmla="*/ 2228002 w 3512173"/>
              <a:gd name="connsiteY9" fmla="*/ 753037 h 3146534"/>
              <a:gd name="connsiteX10" fmla="*/ 739749 w 3512173"/>
              <a:gd name="connsiteY10" fmla="*/ 840579 h 3146534"/>
              <a:gd name="connsiteX11" fmla="*/ 1177471 w 3512173"/>
              <a:gd name="connsiteY11" fmla="*/ 2328806 h 3146534"/>
              <a:gd name="connsiteX12" fmla="*/ 393950 w 3512173"/>
              <a:gd name="connsiteY12" fmla="*/ 1755401 h 3146534"/>
              <a:gd name="connsiteX13" fmla="*/ 218861 w 3512173"/>
              <a:gd name="connsiteY13" fmla="*/ 2411972 h 3146534"/>
              <a:gd name="connsiteX14" fmla="*/ 612810 w 3512173"/>
              <a:gd name="connsiteY14" fmla="*/ 3024771 h 3146534"/>
              <a:gd name="connsiteX15" fmla="*/ 0 w 3512173"/>
              <a:gd name="connsiteY15" fmla="*/ 3024771 h 3146534"/>
              <a:gd name="connsiteX16" fmla="*/ 875443 w 3512173"/>
              <a:gd name="connsiteY16" fmla="*/ 3107936 h 3146534"/>
              <a:gd name="connsiteX17" fmla="*/ 525266 w 3512173"/>
              <a:gd name="connsiteY17" fmla="*/ 2320052 h 3146534"/>
              <a:gd name="connsiteX18" fmla="*/ 787899 w 3512173"/>
              <a:gd name="connsiteY18" fmla="*/ 2363823 h 3146534"/>
              <a:gd name="connsiteX19" fmla="*/ 1400708 w 3512173"/>
              <a:gd name="connsiteY19" fmla="*/ 3020394 h 3146534"/>
              <a:gd name="connsiteX20" fmla="*/ 1532025 w 3512173"/>
              <a:gd name="connsiteY20" fmla="*/ 1755401 h 3146534"/>
              <a:gd name="connsiteX21" fmla="*/ 1400708 w 3512173"/>
              <a:gd name="connsiteY21" fmla="*/ 1011288 h 3146534"/>
              <a:gd name="connsiteX22" fmla="*/ 2057290 w 3512173"/>
              <a:gd name="connsiteY22" fmla="*/ 1624087 h 3146534"/>
              <a:gd name="connsiteX23" fmla="*/ 2626328 w 3512173"/>
              <a:gd name="connsiteY23" fmla="*/ 2018029 h 3146534"/>
              <a:gd name="connsiteX24" fmla="*/ 3370454 w 3512173"/>
              <a:gd name="connsiteY24" fmla="*/ 1580316 h 3146534"/>
              <a:gd name="connsiteX25" fmla="*/ 3414226 w 3512173"/>
              <a:gd name="connsiteY25" fmla="*/ 875597 h 3146534"/>
              <a:gd name="connsiteX26" fmla="*/ 3453621 w 3512173"/>
              <a:gd name="connsiteY26" fmla="*/ 827448 h 3146534"/>
              <a:gd name="connsiteX0" fmla="*/ 3290534 w 3349086"/>
              <a:gd name="connsiteY0" fmla="*/ 827448 h 3164367"/>
              <a:gd name="connsiteX1" fmla="*/ 3181104 w 3349086"/>
              <a:gd name="connsiteY1" fmla="*/ 315323 h 3164367"/>
              <a:gd name="connsiteX2" fmla="*/ 2734628 w 3349086"/>
              <a:gd name="connsiteY2" fmla="*/ 30809 h 3164367"/>
              <a:gd name="connsiteX3" fmla="*/ 2577048 w 3349086"/>
              <a:gd name="connsiteY3" fmla="*/ 8924 h 3164367"/>
              <a:gd name="connsiteX4" fmla="*/ 2458864 w 3349086"/>
              <a:gd name="connsiteY4" fmla="*/ 245289 h 3164367"/>
              <a:gd name="connsiteX5" fmla="*/ 2625198 w 3349086"/>
              <a:gd name="connsiteY5" fmla="*/ 748660 h 3164367"/>
              <a:gd name="connsiteX6" fmla="*/ 2774023 w 3349086"/>
              <a:gd name="connsiteY6" fmla="*/ 941254 h 3164367"/>
              <a:gd name="connsiteX7" fmla="*/ 3049787 w 3349086"/>
              <a:gd name="connsiteY7" fmla="*/ 993779 h 3164367"/>
              <a:gd name="connsiteX8" fmla="*/ 2721496 w 3349086"/>
              <a:gd name="connsiteY8" fmla="*/ 1584693 h 3164367"/>
              <a:gd name="connsiteX9" fmla="*/ 2064915 w 3349086"/>
              <a:gd name="connsiteY9" fmla="*/ 753037 h 3164367"/>
              <a:gd name="connsiteX10" fmla="*/ 576662 w 3349086"/>
              <a:gd name="connsiteY10" fmla="*/ 840579 h 3164367"/>
              <a:gd name="connsiteX11" fmla="*/ 1014384 w 3349086"/>
              <a:gd name="connsiteY11" fmla="*/ 2328806 h 3164367"/>
              <a:gd name="connsiteX12" fmla="*/ 230863 w 3349086"/>
              <a:gd name="connsiteY12" fmla="*/ 1755401 h 3164367"/>
              <a:gd name="connsiteX13" fmla="*/ 55774 w 3349086"/>
              <a:gd name="connsiteY13" fmla="*/ 2411972 h 3164367"/>
              <a:gd name="connsiteX14" fmla="*/ 449723 w 3349086"/>
              <a:gd name="connsiteY14" fmla="*/ 3024771 h 3164367"/>
              <a:gd name="connsiteX15" fmla="*/ 712356 w 3349086"/>
              <a:gd name="connsiteY15" fmla="*/ 3107936 h 3164367"/>
              <a:gd name="connsiteX16" fmla="*/ 362179 w 3349086"/>
              <a:gd name="connsiteY16" fmla="*/ 2320052 h 3164367"/>
              <a:gd name="connsiteX17" fmla="*/ 624812 w 3349086"/>
              <a:gd name="connsiteY17" fmla="*/ 2363823 h 3164367"/>
              <a:gd name="connsiteX18" fmla="*/ 1237621 w 3349086"/>
              <a:gd name="connsiteY18" fmla="*/ 3020394 h 3164367"/>
              <a:gd name="connsiteX19" fmla="*/ 1368938 w 3349086"/>
              <a:gd name="connsiteY19" fmla="*/ 1755401 h 3164367"/>
              <a:gd name="connsiteX20" fmla="*/ 1237621 w 3349086"/>
              <a:gd name="connsiteY20" fmla="*/ 1011288 h 3164367"/>
              <a:gd name="connsiteX21" fmla="*/ 1894203 w 3349086"/>
              <a:gd name="connsiteY21" fmla="*/ 1624087 h 3164367"/>
              <a:gd name="connsiteX22" fmla="*/ 2463241 w 3349086"/>
              <a:gd name="connsiteY22" fmla="*/ 2018029 h 3164367"/>
              <a:gd name="connsiteX23" fmla="*/ 3207367 w 3349086"/>
              <a:gd name="connsiteY23" fmla="*/ 1580316 h 3164367"/>
              <a:gd name="connsiteX24" fmla="*/ 3251139 w 3349086"/>
              <a:gd name="connsiteY24" fmla="*/ 875597 h 3164367"/>
              <a:gd name="connsiteX25" fmla="*/ 3290534 w 3349086"/>
              <a:gd name="connsiteY25" fmla="*/ 827448 h 3164367"/>
              <a:gd name="connsiteX0" fmla="*/ 3277565 w 3336117"/>
              <a:gd name="connsiteY0" fmla="*/ 827448 h 3108289"/>
              <a:gd name="connsiteX1" fmla="*/ 3168135 w 3336117"/>
              <a:gd name="connsiteY1" fmla="*/ 315323 h 3108289"/>
              <a:gd name="connsiteX2" fmla="*/ 2721659 w 3336117"/>
              <a:gd name="connsiteY2" fmla="*/ 30809 h 3108289"/>
              <a:gd name="connsiteX3" fmla="*/ 2564079 w 3336117"/>
              <a:gd name="connsiteY3" fmla="*/ 8924 h 3108289"/>
              <a:gd name="connsiteX4" fmla="*/ 2445895 w 3336117"/>
              <a:gd name="connsiteY4" fmla="*/ 245289 h 3108289"/>
              <a:gd name="connsiteX5" fmla="*/ 2612229 w 3336117"/>
              <a:gd name="connsiteY5" fmla="*/ 748660 h 3108289"/>
              <a:gd name="connsiteX6" fmla="*/ 2761054 w 3336117"/>
              <a:gd name="connsiteY6" fmla="*/ 941254 h 3108289"/>
              <a:gd name="connsiteX7" fmla="*/ 3036818 w 3336117"/>
              <a:gd name="connsiteY7" fmla="*/ 993779 h 3108289"/>
              <a:gd name="connsiteX8" fmla="*/ 2708527 w 3336117"/>
              <a:gd name="connsiteY8" fmla="*/ 1584693 h 3108289"/>
              <a:gd name="connsiteX9" fmla="*/ 2051946 w 3336117"/>
              <a:gd name="connsiteY9" fmla="*/ 753037 h 3108289"/>
              <a:gd name="connsiteX10" fmla="*/ 563693 w 3336117"/>
              <a:gd name="connsiteY10" fmla="*/ 840579 h 3108289"/>
              <a:gd name="connsiteX11" fmla="*/ 1001415 w 3336117"/>
              <a:gd name="connsiteY11" fmla="*/ 2328806 h 3108289"/>
              <a:gd name="connsiteX12" fmla="*/ 217894 w 3336117"/>
              <a:gd name="connsiteY12" fmla="*/ 1755401 h 3108289"/>
              <a:gd name="connsiteX13" fmla="*/ 42805 w 3336117"/>
              <a:gd name="connsiteY13" fmla="*/ 2411972 h 3108289"/>
              <a:gd name="connsiteX14" fmla="*/ 699387 w 3336117"/>
              <a:gd name="connsiteY14" fmla="*/ 3107936 h 3108289"/>
              <a:gd name="connsiteX15" fmla="*/ 349210 w 3336117"/>
              <a:gd name="connsiteY15" fmla="*/ 2320052 h 3108289"/>
              <a:gd name="connsiteX16" fmla="*/ 611843 w 3336117"/>
              <a:gd name="connsiteY16" fmla="*/ 2363823 h 3108289"/>
              <a:gd name="connsiteX17" fmla="*/ 1224652 w 3336117"/>
              <a:gd name="connsiteY17" fmla="*/ 3020394 h 3108289"/>
              <a:gd name="connsiteX18" fmla="*/ 1355969 w 3336117"/>
              <a:gd name="connsiteY18" fmla="*/ 1755401 h 3108289"/>
              <a:gd name="connsiteX19" fmla="*/ 1224652 w 3336117"/>
              <a:gd name="connsiteY19" fmla="*/ 1011288 h 3108289"/>
              <a:gd name="connsiteX20" fmla="*/ 1881234 w 3336117"/>
              <a:gd name="connsiteY20" fmla="*/ 1624087 h 3108289"/>
              <a:gd name="connsiteX21" fmla="*/ 2450272 w 3336117"/>
              <a:gd name="connsiteY21" fmla="*/ 2018029 h 3108289"/>
              <a:gd name="connsiteX22" fmla="*/ 3194398 w 3336117"/>
              <a:gd name="connsiteY22" fmla="*/ 1580316 h 3108289"/>
              <a:gd name="connsiteX23" fmla="*/ 3238170 w 3336117"/>
              <a:gd name="connsiteY23" fmla="*/ 875597 h 3108289"/>
              <a:gd name="connsiteX24" fmla="*/ 3277565 w 3336117"/>
              <a:gd name="connsiteY24" fmla="*/ 827448 h 3108289"/>
              <a:gd name="connsiteX0" fmla="*/ 678766 w 3315496"/>
              <a:gd name="connsiteY0" fmla="*/ 3107936 h 3107936"/>
              <a:gd name="connsiteX1" fmla="*/ 328589 w 3315496"/>
              <a:gd name="connsiteY1" fmla="*/ 2320052 h 3107936"/>
              <a:gd name="connsiteX2" fmla="*/ 591222 w 3315496"/>
              <a:gd name="connsiteY2" fmla="*/ 2363823 h 3107936"/>
              <a:gd name="connsiteX3" fmla="*/ 1204031 w 3315496"/>
              <a:gd name="connsiteY3" fmla="*/ 3020394 h 3107936"/>
              <a:gd name="connsiteX4" fmla="*/ 1335348 w 3315496"/>
              <a:gd name="connsiteY4" fmla="*/ 1755401 h 3107936"/>
              <a:gd name="connsiteX5" fmla="*/ 1204031 w 3315496"/>
              <a:gd name="connsiteY5" fmla="*/ 1011288 h 3107936"/>
              <a:gd name="connsiteX6" fmla="*/ 1860613 w 3315496"/>
              <a:gd name="connsiteY6" fmla="*/ 1624087 h 3107936"/>
              <a:gd name="connsiteX7" fmla="*/ 2429651 w 3315496"/>
              <a:gd name="connsiteY7" fmla="*/ 2018029 h 3107936"/>
              <a:gd name="connsiteX8" fmla="*/ 3173777 w 3315496"/>
              <a:gd name="connsiteY8" fmla="*/ 1580316 h 3107936"/>
              <a:gd name="connsiteX9" fmla="*/ 3217549 w 3315496"/>
              <a:gd name="connsiteY9" fmla="*/ 875597 h 3107936"/>
              <a:gd name="connsiteX10" fmla="*/ 3256944 w 3315496"/>
              <a:gd name="connsiteY10" fmla="*/ 827448 h 3107936"/>
              <a:gd name="connsiteX11" fmla="*/ 3147514 w 3315496"/>
              <a:gd name="connsiteY11" fmla="*/ 315323 h 3107936"/>
              <a:gd name="connsiteX12" fmla="*/ 2701038 w 3315496"/>
              <a:gd name="connsiteY12" fmla="*/ 30809 h 3107936"/>
              <a:gd name="connsiteX13" fmla="*/ 2543458 w 3315496"/>
              <a:gd name="connsiteY13" fmla="*/ 8924 h 3107936"/>
              <a:gd name="connsiteX14" fmla="*/ 2425274 w 3315496"/>
              <a:gd name="connsiteY14" fmla="*/ 245289 h 3107936"/>
              <a:gd name="connsiteX15" fmla="*/ 2591608 w 3315496"/>
              <a:gd name="connsiteY15" fmla="*/ 748660 h 3107936"/>
              <a:gd name="connsiteX16" fmla="*/ 2740433 w 3315496"/>
              <a:gd name="connsiteY16" fmla="*/ 941254 h 3107936"/>
              <a:gd name="connsiteX17" fmla="*/ 3016197 w 3315496"/>
              <a:gd name="connsiteY17" fmla="*/ 993779 h 3107936"/>
              <a:gd name="connsiteX18" fmla="*/ 2687906 w 3315496"/>
              <a:gd name="connsiteY18" fmla="*/ 1584693 h 3107936"/>
              <a:gd name="connsiteX19" fmla="*/ 2031325 w 3315496"/>
              <a:gd name="connsiteY19" fmla="*/ 753037 h 3107936"/>
              <a:gd name="connsiteX20" fmla="*/ 543072 w 3315496"/>
              <a:gd name="connsiteY20" fmla="*/ 840579 h 3107936"/>
              <a:gd name="connsiteX21" fmla="*/ 980794 w 3315496"/>
              <a:gd name="connsiteY21" fmla="*/ 2328806 h 3107936"/>
              <a:gd name="connsiteX22" fmla="*/ 197273 w 3315496"/>
              <a:gd name="connsiteY22" fmla="*/ 1755401 h 3107936"/>
              <a:gd name="connsiteX23" fmla="*/ 113624 w 3315496"/>
              <a:gd name="connsiteY23" fmla="*/ 2503412 h 3107936"/>
              <a:gd name="connsiteX0" fmla="*/ 328589 w 3315496"/>
              <a:gd name="connsiteY0" fmla="*/ 2320052 h 3031930"/>
              <a:gd name="connsiteX1" fmla="*/ 591222 w 3315496"/>
              <a:gd name="connsiteY1" fmla="*/ 2363823 h 3031930"/>
              <a:gd name="connsiteX2" fmla="*/ 1204031 w 3315496"/>
              <a:gd name="connsiteY2" fmla="*/ 3020394 h 3031930"/>
              <a:gd name="connsiteX3" fmla="*/ 1335348 w 3315496"/>
              <a:gd name="connsiteY3" fmla="*/ 1755401 h 3031930"/>
              <a:gd name="connsiteX4" fmla="*/ 1204031 w 3315496"/>
              <a:gd name="connsiteY4" fmla="*/ 1011288 h 3031930"/>
              <a:gd name="connsiteX5" fmla="*/ 1860613 w 3315496"/>
              <a:gd name="connsiteY5" fmla="*/ 1624087 h 3031930"/>
              <a:gd name="connsiteX6" fmla="*/ 2429651 w 3315496"/>
              <a:gd name="connsiteY6" fmla="*/ 2018029 h 3031930"/>
              <a:gd name="connsiteX7" fmla="*/ 3173777 w 3315496"/>
              <a:gd name="connsiteY7" fmla="*/ 1580316 h 3031930"/>
              <a:gd name="connsiteX8" fmla="*/ 3217549 w 3315496"/>
              <a:gd name="connsiteY8" fmla="*/ 875597 h 3031930"/>
              <a:gd name="connsiteX9" fmla="*/ 3256944 w 3315496"/>
              <a:gd name="connsiteY9" fmla="*/ 827448 h 3031930"/>
              <a:gd name="connsiteX10" fmla="*/ 3147514 w 3315496"/>
              <a:gd name="connsiteY10" fmla="*/ 315323 h 3031930"/>
              <a:gd name="connsiteX11" fmla="*/ 2701038 w 3315496"/>
              <a:gd name="connsiteY11" fmla="*/ 30809 h 3031930"/>
              <a:gd name="connsiteX12" fmla="*/ 2543458 w 3315496"/>
              <a:gd name="connsiteY12" fmla="*/ 8924 h 3031930"/>
              <a:gd name="connsiteX13" fmla="*/ 2425274 w 3315496"/>
              <a:gd name="connsiteY13" fmla="*/ 245289 h 3031930"/>
              <a:gd name="connsiteX14" fmla="*/ 2591608 w 3315496"/>
              <a:gd name="connsiteY14" fmla="*/ 748660 h 3031930"/>
              <a:gd name="connsiteX15" fmla="*/ 2740433 w 3315496"/>
              <a:gd name="connsiteY15" fmla="*/ 941254 h 3031930"/>
              <a:gd name="connsiteX16" fmla="*/ 3016197 w 3315496"/>
              <a:gd name="connsiteY16" fmla="*/ 993779 h 3031930"/>
              <a:gd name="connsiteX17" fmla="*/ 2687906 w 3315496"/>
              <a:gd name="connsiteY17" fmla="*/ 1584693 h 3031930"/>
              <a:gd name="connsiteX18" fmla="*/ 2031325 w 3315496"/>
              <a:gd name="connsiteY18" fmla="*/ 753037 h 3031930"/>
              <a:gd name="connsiteX19" fmla="*/ 543072 w 3315496"/>
              <a:gd name="connsiteY19" fmla="*/ 840579 h 3031930"/>
              <a:gd name="connsiteX20" fmla="*/ 980794 w 3315496"/>
              <a:gd name="connsiteY20" fmla="*/ 2328806 h 3031930"/>
              <a:gd name="connsiteX21" fmla="*/ 197273 w 3315496"/>
              <a:gd name="connsiteY21" fmla="*/ 1755401 h 3031930"/>
              <a:gd name="connsiteX22" fmla="*/ 113624 w 3315496"/>
              <a:gd name="connsiteY22" fmla="*/ 2503412 h 3031930"/>
              <a:gd name="connsiteX0" fmla="*/ 131316 w 3118223"/>
              <a:gd name="connsiteY0" fmla="*/ 2320052 h 3031930"/>
              <a:gd name="connsiteX1" fmla="*/ 393949 w 3118223"/>
              <a:gd name="connsiteY1" fmla="*/ 2363823 h 3031930"/>
              <a:gd name="connsiteX2" fmla="*/ 1006758 w 3118223"/>
              <a:gd name="connsiteY2" fmla="*/ 3020394 h 3031930"/>
              <a:gd name="connsiteX3" fmla="*/ 1138075 w 3118223"/>
              <a:gd name="connsiteY3" fmla="*/ 1755401 h 3031930"/>
              <a:gd name="connsiteX4" fmla="*/ 1006758 w 3118223"/>
              <a:gd name="connsiteY4" fmla="*/ 1011288 h 3031930"/>
              <a:gd name="connsiteX5" fmla="*/ 1663340 w 3118223"/>
              <a:gd name="connsiteY5" fmla="*/ 1624087 h 3031930"/>
              <a:gd name="connsiteX6" fmla="*/ 2232378 w 3118223"/>
              <a:gd name="connsiteY6" fmla="*/ 2018029 h 3031930"/>
              <a:gd name="connsiteX7" fmla="*/ 2976504 w 3118223"/>
              <a:gd name="connsiteY7" fmla="*/ 1580316 h 3031930"/>
              <a:gd name="connsiteX8" fmla="*/ 3020276 w 3118223"/>
              <a:gd name="connsiteY8" fmla="*/ 875597 h 3031930"/>
              <a:gd name="connsiteX9" fmla="*/ 3059671 w 3118223"/>
              <a:gd name="connsiteY9" fmla="*/ 827448 h 3031930"/>
              <a:gd name="connsiteX10" fmla="*/ 2950241 w 3118223"/>
              <a:gd name="connsiteY10" fmla="*/ 315323 h 3031930"/>
              <a:gd name="connsiteX11" fmla="*/ 2503765 w 3118223"/>
              <a:gd name="connsiteY11" fmla="*/ 30809 h 3031930"/>
              <a:gd name="connsiteX12" fmla="*/ 2346185 w 3118223"/>
              <a:gd name="connsiteY12" fmla="*/ 8924 h 3031930"/>
              <a:gd name="connsiteX13" fmla="*/ 2228001 w 3118223"/>
              <a:gd name="connsiteY13" fmla="*/ 245289 h 3031930"/>
              <a:gd name="connsiteX14" fmla="*/ 2394335 w 3118223"/>
              <a:gd name="connsiteY14" fmla="*/ 748660 h 3031930"/>
              <a:gd name="connsiteX15" fmla="*/ 2543160 w 3118223"/>
              <a:gd name="connsiteY15" fmla="*/ 941254 h 3031930"/>
              <a:gd name="connsiteX16" fmla="*/ 2818924 w 3118223"/>
              <a:gd name="connsiteY16" fmla="*/ 993779 h 3031930"/>
              <a:gd name="connsiteX17" fmla="*/ 2490633 w 3118223"/>
              <a:gd name="connsiteY17" fmla="*/ 1584693 h 3031930"/>
              <a:gd name="connsiteX18" fmla="*/ 1834052 w 3118223"/>
              <a:gd name="connsiteY18" fmla="*/ 753037 h 3031930"/>
              <a:gd name="connsiteX19" fmla="*/ 345799 w 3118223"/>
              <a:gd name="connsiteY19" fmla="*/ 840579 h 3031930"/>
              <a:gd name="connsiteX20" fmla="*/ 783521 w 3118223"/>
              <a:gd name="connsiteY20" fmla="*/ 2328806 h 3031930"/>
              <a:gd name="connsiteX21" fmla="*/ 0 w 3118223"/>
              <a:gd name="connsiteY21" fmla="*/ 1755401 h 3031930"/>
              <a:gd name="connsiteX0" fmla="*/ 393949 w 3118223"/>
              <a:gd name="connsiteY0" fmla="*/ 2363823 h 3031930"/>
              <a:gd name="connsiteX1" fmla="*/ 1006758 w 3118223"/>
              <a:gd name="connsiteY1" fmla="*/ 3020394 h 3031930"/>
              <a:gd name="connsiteX2" fmla="*/ 1138075 w 3118223"/>
              <a:gd name="connsiteY2" fmla="*/ 1755401 h 3031930"/>
              <a:gd name="connsiteX3" fmla="*/ 1006758 w 3118223"/>
              <a:gd name="connsiteY3" fmla="*/ 1011288 h 3031930"/>
              <a:gd name="connsiteX4" fmla="*/ 1663340 w 3118223"/>
              <a:gd name="connsiteY4" fmla="*/ 1624087 h 3031930"/>
              <a:gd name="connsiteX5" fmla="*/ 2232378 w 3118223"/>
              <a:gd name="connsiteY5" fmla="*/ 2018029 h 3031930"/>
              <a:gd name="connsiteX6" fmla="*/ 2976504 w 3118223"/>
              <a:gd name="connsiteY6" fmla="*/ 1580316 h 3031930"/>
              <a:gd name="connsiteX7" fmla="*/ 3020276 w 3118223"/>
              <a:gd name="connsiteY7" fmla="*/ 875597 h 3031930"/>
              <a:gd name="connsiteX8" fmla="*/ 3059671 w 3118223"/>
              <a:gd name="connsiteY8" fmla="*/ 827448 h 3031930"/>
              <a:gd name="connsiteX9" fmla="*/ 2950241 w 3118223"/>
              <a:gd name="connsiteY9" fmla="*/ 315323 h 3031930"/>
              <a:gd name="connsiteX10" fmla="*/ 2503765 w 3118223"/>
              <a:gd name="connsiteY10" fmla="*/ 30809 h 3031930"/>
              <a:gd name="connsiteX11" fmla="*/ 2346185 w 3118223"/>
              <a:gd name="connsiteY11" fmla="*/ 8924 h 3031930"/>
              <a:gd name="connsiteX12" fmla="*/ 2228001 w 3118223"/>
              <a:gd name="connsiteY12" fmla="*/ 245289 h 3031930"/>
              <a:gd name="connsiteX13" fmla="*/ 2394335 w 3118223"/>
              <a:gd name="connsiteY13" fmla="*/ 748660 h 3031930"/>
              <a:gd name="connsiteX14" fmla="*/ 2543160 w 3118223"/>
              <a:gd name="connsiteY14" fmla="*/ 941254 h 3031930"/>
              <a:gd name="connsiteX15" fmla="*/ 2818924 w 3118223"/>
              <a:gd name="connsiteY15" fmla="*/ 993779 h 3031930"/>
              <a:gd name="connsiteX16" fmla="*/ 2490633 w 3118223"/>
              <a:gd name="connsiteY16" fmla="*/ 1584693 h 3031930"/>
              <a:gd name="connsiteX17" fmla="*/ 1834052 w 3118223"/>
              <a:gd name="connsiteY17" fmla="*/ 753037 h 3031930"/>
              <a:gd name="connsiteX18" fmla="*/ 345799 w 3118223"/>
              <a:gd name="connsiteY18" fmla="*/ 840579 h 3031930"/>
              <a:gd name="connsiteX19" fmla="*/ 783521 w 3118223"/>
              <a:gd name="connsiteY19" fmla="*/ 2328806 h 3031930"/>
              <a:gd name="connsiteX20" fmla="*/ 0 w 3118223"/>
              <a:gd name="connsiteY20" fmla="*/ 1755401 h 3031930"/>
              <a:gd name="connsiteX0" fmla="*/ 77405 w 2801679"/>
              <a:gd name="connsiteY0" fmla="*/ 2363823 h 3031930"/>
              <a:gd name="connsiteX1" fmla="*/ 690214 w 2801679"/>
              <a:gd name="connsiteY1" fmla="*/ 3020394 h 3031930"/>
              <a:gd name="connsiteX2" fmla="*/ 821531 w 2801679"/>
              <a:gd name="connsiteY2" fmla="*/ 1755401 h 3031930"/>
              <a:gd name="connsiteX3" fmla="*/ 690214 w 2801679"/>
              <a:gd name="connsiteY3" fmla="*/ 1011288 h 3031930"/>
              <a:gd name="connsiteX4" fmla="*/ 1346796 w 2801679"/>
              <a:gd name="connsiteY4" fmla="*/ 1624087 h 3031930"/>
              <a:gd name="connsiteX5" fmla="*/ 1915834 w 2801679"/>
              <a:gd name="connsiteY5" fmla="*/ 2018029 h 3031930"/>
              <a:gd name="connsiteX6" fmla="*/ 2659960 w 2801679"/>
              <a:gd name="connsiteY6" fmla="*/ 1580316 h 3031930"/>
              <a:gd name="connsiteX7" fmla="*/ 2703732 w 2801679"/>
              <a:gd name="connsiteY7" fmla="*/ 875597 h 3031930"/>
              <a:gd name="connsiteX8" fmla="*/ 2743127 w 2801679"/>
              <a:gd name="connsiteY8" fmla="*/ 827448 h 3031930"/>
              <a:gd name="connsiteX9" fmla="*/ 2633697 w 2801679"/>
              <a:gd name="connsiteY9" fmla="*/ 315323 h 3031930"/>
              <a:gd name="connsiteX10" fmla="*/ 2187221 w 2801679"/>
              <a:gd name="connsiteY10" fmla="*/ 30809 h 3031930"/>
              <a:gd name="connsiteX11" fmla="*/ 2029641 w 2801679"/>
              <a:gd name="connsiteY11" fmla="*/ 8924 h 3031930"/>
              <a:gd name="connsiteX12" fmla="*/ 1911457 w 2801679"/>
              <a:gd name="connsiteY12" fmla="*/ 245289 h 3031930"/>
              <a:gd name="connsiteX13" fmla="*/ 2077791 w 2801679"/>
              <a:gd name="connsiteY13" fmla="*/ 748660 h 3031930"/>
              <a:gd name="connsiteX14" fmla="*/ 2226616 w 2801679"/>
              <a:gd name="connsiteY14" fmla="*/ 941254 h 3031930"/>
              <a:gd name="connsiteX15" fmla="*/ 2502380 w 2801679"/>
              <a:gd name="connsiteY15" fmla="*/ 993779 h 3031930"/>
              <a:gd name="connsiteX16" fmla="*/ 2174089 w 2801679"/>
              <a:gd name="connsiteY16" fmla="*/ 1584693 h 3031930"/>
              <a:gd name="connsiteX17" fmla="*/ 1517508 w 2801679"/>
              <a:gd name="connsiteY17" fmla="*/ 753037 h 3031930"/>
              <a:gd name="connsiteX18" fmla="*/ 29255 w 2801679"/>
              <a:gd name="connsiteY18" fmla="*/ 840579 h 3031930"/>
              <a:gd name="connsiteX19" fmla="*/ 466977 w 2801679"/>
              <a:gd name="connsiteY19" fmla="*/ 2328806 h 3031930"/>
              <a:gd name="connsiteX0" fmla="*/ 690214 w 2801679"/>
              <a:gd name="connsiteY0" fmla="*/ 3020394 h 3020394"/>
              <a:gd name="connsiteX1" fmla="*/ 821531 w 2801679"/>
              <a:gd name="connsiteY1" fmla="*/ 1755401 h 3020394"/>
              <a:gd name="connsiteX2" fmla="*/ 690214 w 2801679"/>
              <a:gd name="connsiteY2" fmla="*/ 1011288 h 3020394"/>
              <a:gd name="connsiteX3" fmla="*/ 1346796 w 2801679"/>
              <a:gd name="connsiteY3" fmla="*/ 1624087 h 3020394"/>
              <a:gd name="connsiteX4" fmla="*/ 1915834 w 2801679"/>
              <a:gd name="connsiteY4" fmla="*/ 2018029 h 3020394"/>
              <a:gd name="connsiteX5" fmla="*/ 2659960 w 2801679"/>
              <a:gd name="connsiteY5" fmla="*/ 1580316 h 3020394"/>
              <a:gd name="connsiteX6" fmla="*/ 2703732 w 2801679"/>
              <a:gd name="connsiteY6" fmla="*/ 875597 h 3020394"/>
              <a:gd name="connsiteX7" fmla="*/ 2743127 w 2801679"/>
              <a:gd name="connsiteY7" fmla="*/ 827448 h 3020394"/>
              <a:gd name="connsiteX8" fmla="*/ 2633697 w 2801679"/>
              <a:gd name="connsiteY8" fmla="*/ 315323 h 3020394"/>
              <a:gd name="connsiteX9" fmla="*/ 2187221 w 2801679"/>
              <a:gd name="connsiteY9" fmla="*/ 30809 h 3020394"/>
              <a:gd name="connsiteX10" fmla="*/ 2029641 w 2801679"/>
              <a:gd name="connsiteY10" fmla="*/ 8924 h 3020394"/>
              <a:gd name="connsiteX11" fmla="*/ 1911457 w 2801679"/>
              <a:gd name="connsiteY11" fmla="*/ 245289 h 3020394"/>
              <a:gd name="connsiteX12" fmla="*/ 2077791 w 2801679"/>
              <a:gd name="connsiteY12" fmla="*/ 748660 h 3020394"/>
              <a:gd name="connsiteX13" fmla="*/ 2226616 w 2801679"/>
              <a:gd name="connsiteY13" fmla="*/ 941254 h 3020394"/>
              <a:gd name="connsiteX14" fmla="*/ 2502380 w 2801679"/>
              <a:gd name="connsiteY14" fmla="*/ 993779 h 3020394"/>
              <a:gd name="connsiteX15" fmla="*/ 2174089 w 2801679"/>
              <a:gd name="connsiteY15" fmla="*/ 1584693 h 3020394"/>
              <a:gd name="connsiteX16" fmla="*/ 1517508 w 2801679"/>
              <a:gd name="connsiteY16" fmla="*/ 753037 h 3020394"/>
              <a:gd name="connsiteX17" fmla="*/ 29255 w 2801679"/>
              <a:gd name="connsiteY17" fmla="*/ 840579 h 3020394"/>
              <a:gd name="connsiteX18" fmla="*/ 466977 w 2801679"/>
              <a:gd name="connsiteY18" fmla="*/ 2328806 h 3020394"/>
              <a:gd name="connsiteX0" fmla="*/ 821531 w 2801679"/>
              <a:gd name="connsiteY0" fmla="*/ 1755401 h 2328806"/>
              <a:gd name="connsiteX1" fmla="*/ 690214 w 2801679"/>
              <a:gd name="connsiteY1" fmla="*/ 1011288 h 2328806"/>
              <a:gd name="connsiteX2" fmla="*/ 1346796 w 2801679"/>
              <a:gd name="connsiteY2" fmla="*/ 1624087 h 2328806"/>
              <a:gd name="connsiteX3" fmla="*/ 1915834 w 2801679"/>
              <a:gd name="connsiteY3" fmla="*/ 2018029 h 2328806"/>
              <a:gd name="connsiteX4" fmla="*/ 2659960 w 2801679"/>
              <a:gd name="connsiteY4" fmla="*/ 1580316 h 2328806"/>
              <a:gd name="connsiteX5" fmla="*/ 2703732 w 2801679"/>
              <a:gd name="connsiteY5" fmla="*/ 875597 h 2328806"/>
              <a:gd name="connsiteX6" fmla="*/ 2743127 w 2801679"/>
              <a:gd name="connsiteY6" fmla="*/ 827448 h 2328806"/>
              <a:gd name="connsiteX7" fmla="*/ 2633697 w 2801679"/>
              <a:gd name="connsiteY7" fmla="*/ 315323 h 2328806"/>
              <a:gd name="connsiteX8" fmla="*/ 2187221 w 2801679"/>
              <a:gd name="connsiteY8" fmla="*/ 30809 h 2328806"/>
              <a:gd name="connsiteX9" fmla="*/ 2029641 w 2801679"/>
              <a:gd name="connsiteY9" fmla="*/ 8924 h 2328806"/>
              <a:gd name="connsiteX10" fmla="*/ 1911457 w 2801679"/>
              <a:gd name="connsiteY10" fmla="*/ 245289 h 2328806"/>
              <a:gd name="connsiteX11" fmla="*/ 2077791 w 2801679"/>
              <a:gd name="connsiteY11" fmla="*/ 748660 h 2328806"/>
              <a:gd name="connsiteX12" fmla="*/ 2226616 w 2801679"/>
              <a:gd name="connsiteY12" fmla="*/ 941254 h 2328806"/>
              <a:gd name="connsiteX13" fmla="*/ 2502380 w 2801679"/>
              <a:gd name="connsiteY13" fmla="*/ 993779 h 2328806"/>
              <a:gd name="connsiteX14" fmla="*/ 2174089 w 2801679"/>
              <a:gd name="connsiteY14" fmla="*/ 1584693 h 2328806"/>
              <a:gd name="connsiteX15" fmla="*/ 1517508 w 2801679"/>
              <a:gd name="connsiteY15" fmla="*/ 753037 h 2328806"/>
              <a:gd name="connsiteX16" fmla="*/ 29255 w 2801679"/>
              <a:gd name="connsiteY16" fmla="*/ 840579 h 2328806"/>
              <a:gd name="connsiteX17" fmla="*/ 466977 w 2801679"/>
              <a:gd name="connsiteY17" fmla="*/ 2328806 h 2328806"/>
              <a:gd name="connsiteX0" fmla="*/ 792276 w 2772424"/>
              <a:gd name="connsiteY0" fmla="*/ 1755401 h 2022446"/>
              <a:gd name="connsiteX1" fmla="*/ 660959 w 2772424"/>
              <a:gd name="connsiteY1" fmla="*/ 1011288 h 2022446"/>
              <a:gd name="connsiteX2" fmla="*/ 1317541 w 2772424"/>
              <a:gd name="connsiteY2" fmla="*/ 1624087 h 2022446"/>
              <a:gd name="connsiteX3" fmla="*/ 1886579 w 2772424"/>
              <a:gd name="connsiteY3" fmla="*/ 2018029 h 2022446"/>
              <a:gd name="connsiteX4" fmla="*/ 2630705 w 2772424"/>
              <a:gd name="connsiteY4" fmla="*/ 1580316 h 2022446"/>
              <a:gd name="connsiteX5" fmla="*/ 2674477 w 2772424"/>
              <a:gd name="connsiteY5" fmla="*/ 875597 h 2022446"/>
              <a:gd name="connsiteX6" fmla="*/ 2713872 w 2772424"/>
              <a:gd name="connsiteY6" fmla="*/ 827448 h 2022446"/>
              <a:gd name="connsiteX7" fmla="*/ 2604442 w 2772424"/>
              <a:gd name="connsiteY7" fmla="*/ 315323 h 2022446"/>
              <a:gd name="connsiteX8" fmla="*/ 2157966 w 2772424"/>
              <a:gd name="connsiteY8" fmla="*/ 30809 h 2022446"/>
              <a:gd name="connsiteX9" fmla="*/ 2000386 w 2772424"/>
              <a:gd name="connsiteY9" fmla="*/ 8924 h 2022446"/>
              <a:gd name="connsiteX10" fmla="*/ 1882202 w 2772424"/>
              <a:gd name="connsiteY10" fmla="*/ 245289 h 2022446"/>
              <a:gd name="connsiteX11" fmla="*/ 2048536 w 2772424"/>
              <a:gd name="connsiteY11" fmla="*/ 748660 h 2022446"/>
              <a:gd name="connsiteX12" fmla="*/ 2197361 w 2772424"/>
              <a:gd name="connsiteY12" fmla="*/ 941254 h 2022446"/>
              <a:gd name="connsiteX13" fmla="*/ 2473125 w 2772424"/>
              <a:gd name="connsiteY13" fmla="*/ 993779 h 2022446"/>
              <a:gd name="connsiteX14" fmla="*/ 2144834 w 2772424"/>
              <a:gd name="connsiteY14" fmla="*/ 1584693 h 2022446"/>
              <a:gd name="connsiteX15" fmla="*/ 1488253 w 2772424"/>
              <a:gd name="connsiteY15" fmla="*/ 753037 h 2022446"/>
              <a:gd name="connsiteX16" fmla="*/ 0 w 2772424"/>
              <a:gd name="connsiteY16" fmla="*/ 840579 h 2022446"/>
              <a:gd name="connsiteX0" fmla="*/ 660959 w 2772424"/>
              <a:gd name="connsiteY0" fmla="*/ 1011288 h 2022446"/>
              <a:gd name="connsiteX1" fmla="*/ 1317541 w 2772424"/>
              <a:gd name="connsiteY1" fmla="*/ 1624087 h 2022446"/>
              <a:gd name="connsiteX2" fmla="*/ 1886579 w 2772424"/>
              <a:gd name="connsiteY2" fmla="*/ 2018029 h 2022446"/>
              <a:gd name="connsiteX3" fmla="*/ 2630705 w 2772424"/>
              <a:gd name="connsiteY3" fmla="*/ 1580316 h 2022446"/>
              <a:gd name="connsiteX4" fmla="*/ 2674477 w 2772424"/>
              <a:gd name="connsiteY4" fmla="*/ 875597 h 2022446"/>
              <a:gd name="connsiteX5" fmla="*/ 2713872 w 2772424"/>
              <a:gd name="connsiteY5" fmla="*/ 827448 h 2022446"/>
              <a:gd name="connsiteX6" fmla="*/ 2604442 w 2772424"/>
              <a:gd name="connsiteY6" fmla="*/ 315323 h 2022446"/>
              <a:gd name="connsiteX7" fmla="*/ 2157966 w 2772424"/>
              <a:gd name="connsiteY7" fmla="*/ 30809 h 2022446"/>
              <a:gd name="connsiteX8" fmla="*/ 2000386 w 2772424"/>
              <a:gd name="connsiteY8" fmla="*/ 8924 h 2022446"/>
              <a:gd name="connsiteX9" fmla="*/ 1882202 w 2772424"/>
              <a:gd name="connsiteY9" fmla="*/ 245289 h 2022446"/>
              <a:gd name="connsiteX10" fmla="*/ 2048536 w 2772424"/>
              <a:gd name="connsiteY10" fmla="*/ 748660 h 2022446"/>
              <a:gd name="connsiteX11" fmla="*/ 2197361 w 2772424"/>
              <a:gd name="connsiteY11" fmla="*/ 941254 h 2022446"/>
              <a:gd name="connsiteX12" fmla="*/ 2473125 w 2772424"/>
              <a:gd name="connsiteY12" fmla="*/ 993779 h 2022446"/>
              <a:gd name="connsiteX13" fmla="*/ 2144834 w 2772424"/>
              <a:gd name="connsiteY13" fmla="*/ 1584693 h 2022446"/>
              <a:gd name="connsiteX14" fmla="*/ 1488253 w 2772424"/>
              <a:gd name="connsiteY14" fmla="*/ 753037 h 2022446"/>
              <a:gd name="connsiteX15" fmla="*/ 0 w 2772424"/>
              <a:gd name="connsiteY15" fmla="*/ 840579 h 2022446"/>
              <a:gd name="connsiteX0" fmla="*/ 116673 w 2228138"/>
              <a:gd name="connsiteY0" fmla="*/ 1011288 h 2022446"/>
              <a:gd name="connsiteX1" fmla="*/ 773255 w 2228138"/>
              <a:gd name="connsiteY1" fmla="*/ 1624087 h 2022446"/>
              <a:gd name="connsiteX2" fmla="*/ 1342293 w 2228138"/>
              <a:gd name="connsiteY2" fmla="*/ 2018029 h 2022446"/>
              <a:gd name="connsiteX3" fmla="*/ 2086419 w 2228138"/>
              <a:gd name="connsiteY3" fmla="*/ 1580316 h 2022446"/>
              <a:gd name="connsiteX4" fmla="*/ 2130191 w 2228138"/>
              <a:gd name="connsiteY4" fmla="*/ 875597 h 2022446"/>
              <a:gd name="connsiteX5" fmla="*/ 2169586 w 2228138"/>
              <a:gd name="connsiteY5" fmla="*/ 827448 h 2022446"/>
              <a:gd name="connsiteX6" fmla="*/ 2060156 w 2228138"/>
              <a:gd name="connsiteY6" fmla="*/ 315323 h 2022446"/>
              <a:gd name="connsiteX7" fmla="*/ 1613680 w 2228138"/>
              <a:gd name="connsiteY7" fmla="*/ 30809 h 2022446"/>
              <a:gd name="connsiteX8" fmla="*/ 1456100 w 2228138"/>
              <a:gd name="connsiteY8" fmla="*/ 8924 h 2022446"/>
              <a:gd name="connsiteX9" fmla="*/ 1337916 w 2228138"/>
              <a:gd name="connsiteY9" fmla="*/ 245289 h 2022446"/>
              <a:gd name="connsiteX10" fmla="*/ 1504250 w 2228138"/>
              <a:gd name="connsiteY10" fmla="*/ 748660 h 2022446"/>
              <a:gd name="connsiteX11" fmla="*/ 1653075 w 2228138"/>
              <a:gd name="connsiteY11" fmla="*/ 941254 h 2022446"/>
              <a:gd name="connsiteX12" fmla="*/ 1928839 w 2228138"/>
              <a:gd name="connsiteY12" fmla="*/ 993779 h 2022446"/>
              <a:gd name="connsiteX13" fmla="*/ 1600548 w 2228138"/>
              <a:gd name="connsiteY13" fmla="*/ 1584693 h 2022446"/>
              <a:gd name="connsiteX14" fmla="*/ 943967 w 2228138"/>
              <a:gd name="connsiteY14" fmla="*/ 753037 h 2022446"/>
              <a:gd name="connsiteX15" fmla="*/ 0 w 2228138"/>
              <a:gd name="connsiteY15" fmla="*/ 503122 h 2022446"/>
              <a:gd name="connsiteX0" fmla="*/ 149330 w 2260795"/>
              <a:gd name="connsiteY0" fmla="*/ 1011288 h 2022446"/>
              <a:gd name="connsiteX1" fmla="*/ 805912 w 2260795"/>
              <a:gd name="connsiteY1" fmla="*/ 1624087 h 2022446"/>
              <a:gd name="connsiteX2" fmla="*/ 1374950 w 2260795"/>
              <a:gd name="connsiteY2" fmla="*/ 2018029 h 2022446"/>
              <a:gd name="connsiteX3" fmla="*/ 2119076 w 2260795"/>
              <a:gd name="connsiteY3" fmla="*/ 1580316 h 2022446"/>
              <a:gd name="connsiteX4" fmla="*/ 2162848 w 2260795"/>
              <a:gd name="connsiteY4" fmla="*/ 875597 h 2022446"/>
              <a:gd name="connsiteX5" fmla="*/ 2202243 w 2260795"/>
              <a:gd name="connsiteY5" fmla="*/ 827448 h 2022446"/>
              <a:gd name="connsiteX6" fmla="*/ 2092813 w 2260795"/>
              <a:gd name="connsiteY6" fmla="*/ 315323 h 2022446"/>
              <a:gd name="connsiteX7" fmla="*/ 1646337 w 2260795"/>
              <a:gd name="connsiteY7" fmla="*/ 30809 h 2022446"/>
              <a:gd name="connsiteX8" fmla="*/ 1488757 w 2260795"/>
              <a:gd name="connsiteY8" fmla="*/ 8924 h 2022446"/>
              <a:gd name="connsiteX9" fmla="*/ 1370573 w 2260795"/>
              <a:gd name="connsiteY9" fmla="*/ 245289 h 2022446"/>
              <a:gd name="connsiteX10" fmla="*/ 1536907 w 2260795"/>
              <a:gd name="connsiteY10" fmla="*/ 748660 h 2022446"/>
              <a:gd name="connsiteX11" fmla="*/ 1685732 w 2260795"/>
              <a:gd name="connsiteY11" fmla="*/ 941254 h 2022446"/>
              <a:gd name="connsiteX12" fmla="*/ 1961496 w 2260795"/>
              <a:gd name="connsiteY12" fmla="*/ 993779 h 2022446"/>
              <a:gd name="connsiteX13" fmla="*/ 1633205 w 2260795"/>
              <a:gd name="connsiteY13" fmla="*/ 1584693 h 2022446"/>
              <a:gd name="connsiteX14" fmla="*/ 976624 w 2260795"/>
              <a:gd name="connsiteY14" fmla="*/ 753037 h 2022446"/>
              <a:gd name="connsiteX15" fmla="*/ 0 w 2260795"/>
              <a:gd name="connsiteY15" fmla="*/ 524893 h 2022446"/>
              <a:gd name="connsiteX0" fmla="*/ 149330 w 2260795"/>
              <a:gd name="connsiteY0" fmla="*/ 1011288 h 2022446"/>
              <a:gd name="connsiteX1" fmla="*/ 805912 w 2260795"/>
              <a:gd name="connsiteY1" fmla="*/ 1624087 h 2022446"/>
              <a:gd name="connsiteX2" fmla="*/ 1374950 w 2260795"/>
              <a:gd name="connsiteY2" fmla="*/ 2018029 h 2022446"/>
              <a:gd name="connsiteX3" fmla="*/ 2119076 w 2260795"/>
              <a:gd name="connsiteY3" fmla="*/ 1580316 h 2022446"/>
              <a:gd name="connsiteX4" fmla="*/ 2162848 w 2260795"/>
              <a:gd name="connsiteY4" fmla="*/ 875597 h 2022446"/>
              <a:gd name="connsiteX5" fmla="*/ 2202243 w 2260795"/>
              <a:gd name="connsiteY5" fmla="*/ 827448 h 2022446"/>
              <a:gd name="connsiteX6" fmla="*/ 2092813 w 2260795"/>
              <a:gd name="connsiteY6" fmla="*/ 315323 h 2022446"/>
              <a:gd name="connsiteX7" fmla="*/ 1646337 w 2260795"/>
              <a:gd name="connsiteY7" fmla="*/ 30809 h 2022446"/>
              <a:gd name="connsiteX8" fmla="*/ 1488757 w 2260795"/>
              <a:gd name="connsiteY8" fmla="*/ 8924 h 2022446"/>
              <a:gd name="connsiteX9" fmla="*/ 1370573 w 2260795"/>
              <a:gd name="connsiteY9" fmla="*/ 245289 h 2022446"/>
              <a:gd name="connsiteX10" fmla="*/ 1536907 w 2260795"/>
              <a:gd name="connsiteY10" fmla="*/ 748660 h 2022446"/>
              <a:gd name="connsiteX11" fmla="*/ 1685732 w 2260795"/>
              <a:gd name="connsiteY11" fmla="*/ 941254 h 2022446"/>
              <a:gd name="connsiteX12" fmla="*/ 1961496 w 2260795"/>
              <a:gd name="connsiteY12" fmla="*/ 993779 h 2022446"/>
              <a:gd name="connsiteX13" fmla="*/ 1633205 w 2260795"/>
              <a:gd name="connsiteY13" fmla="*/ 1584693 h 2022446"/>
              <a:gd name="connsiteX14" fmla="*/ 976624 w 2260795"/>
              <a:gd name="connsiteY14" fmla="*/ 753037 h 2022446"/>
              <a:gd name="connsiteX15" fmla="*/ 0 w 2260795"/>
              <a:gd name="connsiteY15" fmla="*/ 524893 h 2022446"/>
              <a:gd name="connsiteX0" fmla="*/ 149330 w 2260795"/>
              <a:gd name="connsiteY0" fmla="*/ 1011288 h 2022446"/>
              <a:gd name="connsiteX1" fmla="*/ 805912 w 2260795"/>
              <a:gd name="connsiteY1" fmla="*/ 1624087 h 2022446"/>
              <a:gd name="connsiteX2" fmla="*/ 1374950 w 2260795"/>
              <a:gd name="connsiteY2" fmla="*/ 2018029 h 2022446"/>
              <a:gd name="connsiteX3" fmla="*/ 2119076 w 2260795"/>
              <a:gd name="connsiteY3" fmla="*/ 1580316 h 2022446"/>
              <a:gd name="connsiteX4" fmla="*/ 2162848 w 2260795"/>
              <a:gd name="connsiteY4" fmla="*/ 875597 h 2022446"/>
              <a:gd name="connsiteX5" fmla="*/ 2202243 w 2260795"/>
              <a:gd name="connsiteY5" fmla="*/ 827448 h 2022446"/>
              <a:gd name="connsiteX6" fmla="*/ 2092813 w 2260795"/>
              <a:gd name="connsiteY6" fmla="*/ 315323 h 2022446"/>
              <a:gd name="connsiteX7" fmla="*/ 1646337 w 2260795"/>
              <a:gd name="connsiteY7" fmla="*/ 30809 h 2022446"/>
              <a:gd name="connsiteX8" fmla="*/ 1488757 w 2260795"/>
              <a:gd name="connsiteY8" fmla="*/ 8924 h 2022446"/>
              <a:gd name="connsiteX9" fmla="*/ 1370573 w 2260795"/>
              <a:gd name="connsiteY9" fmla="*/ 245289 h 2022446"/>
              <a:gd name="connsiteX10" fmla="*/ 1536907 w 2260795"/>
              <a:gd name="connsiteY10" fmla="*/ 748660 h 2022446"/>
              <a:gd name="connsiteX11" fmla="*/ 1685732 w 2260795"/>
              <a:gd name="connsiteY11" fmla="*/ 941254 h 2022446"/>
              <a:gd name="connsiteX12" fmla="*/ 1961496 w 2260795"/>
              <a:gd name="connsiteY12" fmla="*/ 993779 h 2022446"/>
              <a:gd name="connsiteX13" fmla="*/ 1633205 w 2260795"/>
              <a:gd name="connsiteY13" fmla="*/ 1584693 h 2022446"/>
              <a:gd name="connsiteX14" fmla="*/ 976624 w 2260795"/>
              <a:gd name="connsiteY14" fmla="*/ 753037 h 2022446"/>
              <a:gd name="connsiteX15" fmla="*/ 0 w 2260795"/>
              <a:gd name="connsiteY15" fmla="*/ 524893 h 2022446"/>
              <a:gd name="connsiteX0" fmla="*/ 149330 w 2260795"/>
              <a:gd name="connsiteY0" fmla="*/ 1011288 h 2022446"/>
              <a:gd name="connsiteX1" fmla="*/ 805912 w 2260795"/>
              <a:gd name="connsiteY1" fmla="*/ 1624087 h 2022446"/>
              <a:gd name="connsiteX2" fmla="*/ 1374950 w 2260795"/>
              <a:gd name="connsiteY2" fmla="*/ 2018029 h 2022446"/>
              <a:gd name="connsiteX3" fmla="*/ 2119076 w 2260795"/>
              <a:gd name="connsiteY3" fmla="*/ 1580316 h 2022446"/>
              <a:gd name="connsiteX4" fmla="*/ 2162848 w 2260795"/>
              <a:gd name="connsiteY4" fmla="*/ 875597 h 2022446"/>
              <a:gd name="connsiteX5" fmla="*/ 2202243 w 2260795"/>
              <a:gd name="connsiteY5" fmla="*/ 827448 h 2022446"/>
              <a:gd name="connsiteX6" fmla="*/ 2092813 w 2260795"/>
              <a:gd name="connsiteY6" fmla="*/ 315323 h 2022446"/>
              <a:gd name="connsiteX7" fmla="*/ 1646337 w 2260795"/>
              <a:gd name="connsiteY7" fmla="*/ 30809 h 2022446"/>
              <a:gd name="connsiteX8" fmla="*/ 1488757 w 2260795"/>
              <a:gd name="connsiteY8" fmla="*/ 8924 h 2022446"/>
              <a:gd name="connsiteX9" fmla="*/ 1370573 w 2260795"/>
              <a:gd name="connsiteY9" fmla="*/ 245289 h 2022446"/>
              <a:gd name="connsiteX10" fmla="*/ 1536907 w 2260795"/>
              <a:gd name="connsiteY10" fmla="*/ 748660 h 2022446"/>
              <a:gd name="connsiteX11" fmla="*/ 1685732 w 2260795"/>
              <a:gd name="connsiteY11" fmla="*/ 941254 h 2022446"/>
              <a:gd name="connsiteX12" fmla="*/ 1961496 w 2260795"/>
              <a:gd name="connsiteY12" fmla="*/ 993779 h 2022446"/>
              <a:gd name="connsiteX13" fmla="*/ 1633205 w 2260795"/>
              <a:gd name="connsiteY13" fmla="*/ 1584693 h 2022446"/>
              <a:gd name="connsiteX14" fmla="*/ 976624 w 2260795"/>
              <a:gd name="connsiteY14" fmla="*/ 753037 h 2022446"/>
              <a:gd name="connsiteX15" fmla="*/ 0 w 2260795"/>
              <a:gd name="connsiteY15" fmla="*/ 503122 h 2022446"/>
              <a:gd name="connsiteX0" fmla="*/ 162030 w 2273495"/>
              <a:gd name="connsiteY0" fmla="*/ 1011288 h 2022446"/>
              <a:gd name="connsiteX1" fmla="*/ 818612 w 2273495"/>
              <a:gd name="connsiteY1" fmla="*/ 1624087 h 2022446"/>
              <a:gd name="connsiteX2" fmla="*/ 1387650 w 2273495"/>
              <a:gd name="connsiteY2" fmla="*/ 2018029 h 2022446"/>
              <a:gd name="connsiteX3" fmla="*/ 2131776 w 2273495"/>
              <a:gd name="connsiteY3" fmla="*/ 1580316 h 2022446"/>
              <a:gd name="connsiteX4" fmla="*/ 2175548 w 2273495"/>
              <a:gd name="connsiteY4" fmla="*/ 875597 h 2022446"/>
              <a:gd name="connsiteX5" fmla="*/ 2214943 w 2273495"/>
              <a:gd name="connsiteY5" fmla="*/ 827448 h 2022446"/>
              <a:gd name="connsiteX6" fmla="*/ 2105513 w 2273495"/>
              <a:gd name="connsiteY6" fmla="*/ 315323 h 2022446"/>
              <a:gd name="connsiteX7" fmla="*/ 1659037 w 2273495"/>
              <a:gd name="connsiteY7" fmla="*/ 30809 h 2022446"/>
              <a:gd name="connsiteX8" fmla="*/ 1501457 w 2273495"/>
              <a:gd name="connsiteY8" fmla="*/ 8924 h 2022446"/>
              <a:gd name="connsiteX9" fmla="*/ 1383273 w 2273495"/>
              <a:gd name="connsiteY9" fmla="*/ 245289 h 2022446"/>
              <a:gd name="connsiteX10" fmla="*/ 1549607 w 2273495"/>
              <a:gd name="connsiteY10" fmla="*/ 748660 h 2022446"/>
              <a:gd name="connsiteX11" fmla="*/ 1698432 w 2273495"/>
              <a:gd name="connsiteY11" fmla="*/ 941254 h 2022446"/>
              <a:gd name="connsiteX12" fmla="*/ 1974196 w 2273495"/>
              <a:gd name="connsiteY12" fmla="*/ 993779 h 2022446"/>
              <a:gd name="connsiteX13" fmla="*/ 1645905 w 2273495"/>
              <a:gd name="connsiteY13" fmla="*/ 1584693 h 2022446"/>
              <a:gd name="connsiteX14" fmla="*/ 989324 w 2273495"/>
              <a:gd name="connsiteY14" fmla="*/ 753037 h 2022446"/>
              <a:gd name="connsiteX15" fmla="*/ 0 w 2273495"/>
              <a:gd name="connsiteY15" fmla="*/ 455497 h 2022446"/>
              <a:gd name="connsiteX0" fmla="*/ 171555 w 2283020"/>
              <a:gd name="connsiteY0" fmla="*/ 1011288 h 2022446"/>
              <a:gd name="connsiteX1" fmla="*/ 828137 w 2283020"/>
              <a:gd name="connsiteY1" fmla="*/ 1624087 h 2022446"/>
              <a:gd name="connsiteX2" fmla="*/ 1397175 w 2283020"/>
              <a:gd name="connsiteY2" fmla="*/ 2018029 h 2022446"/>
              <a:gd name="connsiteX3" fmla="*/ 2141301 w 2283020"/>
              <a:gd name="connsiteY3" fmla="*/ 1580316 h 2022446"/>
              <a:gd name="connsiteX4" fmla="*/ 2185073 w 2283020"/>
              <a:gd name="connsiteY4" fmla="*/ 875597 h 2022446"/>
              <a:gd name="connsiteX5" fmla="*/ 2224468 w 2283020"/>
              <a:gd name="connsiteY5" fmla="*/ 827448 h 2022446"/>
              <a:gd name="connsiteX6" fmla="*/ 2115038 w 2283020"/>
              <a:gd name="connsiteY6" fmla="*/ 315323 h 2022446"/>
              <a:gd name="connsiteX7" fmla="*/ 1668562 w 2283020"/>
              <a:gd name="connsiteY7" fmla="*/ 30809 h 2022446"/>
              <a:gd name="connsiteX8" fmla="*/ 1510982 w 2283020"/>
              <a:gd name="connsiteY8" fmla="*/ 8924 h 2022446"/>
              <a:gd name="connsiteX9" fmla="*/ 1392798 w 2283020"/>
              <a:gd name="connsiteY9" fmla="*/ 245289 h 2022446"/>
              <a:gd name="connsiteX10" fmla="*/ 1559132 w 2283020"/>
              <a:gd name="connsiteY10" fmla="*/ 748660 h 2022446"/>
              <a:gd name="connsiteX11" fmla="*/ 1707957 w 2283020"/>
              <a:gd name="connsiteY11" fmla="*/ 941254 h 2022446"/>
              <a:gd name="connsiteX12" fmla="*/ 1983721 w 2283020"/>
              <a:gd name="connsiteY12" fmla="*/ 993779 h 2022446"/>
              <a:gd name="connsiteX13" fmla="*/ 1655430 w 2283020"/>
              <a:gd name="connsiteY13" fmla="*/ 1584693 h 2022446"/>
              <a:gd name="connsiteX14" fmla="*/ 998849 w 2283020"/>
              <a:gd name="connsiteY14" fmla="*/ 753037 h 2022446"/>
              <a:gd name="connsiteX15" fmla="*/ 0 w 2283020"/>
              <a:gd name="connsiteY15" fmla="*/ 436447 h 2022446"/>
              <a:gd name="connsiteX0" fmla="*/ 162030 w 2273495"/>
              <a:gd name="connsiteY0" fmla="*/ 1011288 h 2022446"/>
              <a:gd name="connsiteX1" fmla="*/ 818612 w 2273495"/>
              <a:gd name="connsiteY1" fmla="*/ 1624087 h 2022446"/>
              <a:gd name="connsiteX2" fmla="*/ 1387650 w 2273495"/>
              <a:gd name="connsiteY2" fmla="*/ 2018029 h 2022446"/>
              <a:gd name="connsiteX3" fmla="*/ 2131776 w 2273495"/>
              <a:gd name="connsiteY3" fmla="*/ 1580316 h 2022446"/>
              <a:gd name="connsiteX4" fmla="*/ 2175548 w 2273495"/>
              <a:gd name="connsiteY4" fmla="*/ 875597 h 2022446"/>
              <a:gd name="connsiteX5" fmla="*/ 2214943 w 2273495"/>
              <a:gd name="connsiteY5" fmla="*/ 827448 h 2022446"/>
              <a:gd name="connsiteX6" fmla="*/ 2105513 w 2273495"/>
              <a:gd name="connsiteY6" fmla="*/ 315323 h 2022446"/>
              <a:gd name="connsiteX7" fmla="*/ 1659037 w 2273495"/>
              <a:gd name="connsiteY7" fmla="*/ 30809 h 2022446"/>
              <a:gd name="connsiteX8" fmla="*/ 1501457 w 2273495"/>
              <a:gd name="connsiteY8" fmla="*/ 8924 h 2022446"/>
              <a:gd name="connsiteX9" fmla="*/ 1383273 w 2273495"/>
              <a:gd name="connsiteY9" fmla="*/ 245289 h 2022446"/>
              <a:gd name="connsiteX10" fmla="*/ 1549607 w 2273495"/>
              <a:gd name="connsiteY10" fmla="*/ 748660 h 2022446"/>
              <a:gd name="connsiteX11" fmla="*/ 1698432 w 2273495"/>
              <a:gd name="connsiteY11" fmla="*/ 941254 h 2022446"/>
              <a:gd name="connsiteX12" fmla="*/ 1974196 w 2273495"/>
              <a:gd name="connsiteY12" fmla="*/ 993779 h 2022446"/>
              <a:gd name="connsiteX13" fmla="*/ 1645905 w 2273495"/>
              <a:gd name="connsiteY13" fmla="*/ 1584693 h 2022446"/>
              <a:gd name="connsiteX14" fmla="*/ 989324 w 2273495"/>
              <a:gd name="connsiteY14" fmla="*/ 753037 h 2022446"/>
              <a:gd name="connsiteX15" fmla="*/ 0 w 2273495"/>
              <a:gd name="connsiteY15" fmla="*/ 461847 h 2022446"/>
              <a:gd name="connsiteX0" fmla="*/ 171555 w 2283020"/>
              <a:gd name="connsiteY0" fmla="*/ 1011288 h 2022446"/>
              <a:gd name="connsiteX1" fmla="*/ 828137 w 2283020"/>
              <a:gd name="connsiteY1" fmla="*/ 1624087 h 2022446"/>
              <a:gd name="connsiteX2" fmla="*/ 1397175 w 2283020"/>
              <a:gd name="connsiteY2" fmla="*/ 2018029 h 2022446"/>
              <a:gd name="connsiteX3" fmla="*/ 2141301 w 2283020"/>
              <a:gd name="connsiteY3" fmla="*/ 1580316 h 2022446"/>
              <a:gd name="connsiteX4" fmla="*/ 2185073 w 2283020"/>
              <a:gd name="connsiteY4" fmla="*/ 875597 h 2022446"/>
              <a:gd name="connsiteX5" fmla="*/ 2224468 w 2283020"/>
              <a:gd name="connsiteY5" fmla="*/ 827448 h 2022446"/>
              <a:gd name="connsiteX6" fmla="*/ 2115038 w 2283020"/>
              <a:gd name="connsiteY6" fmla="*/ 315323 h 2022446"/>
              <a:gd name="connsiteX7" fmla="*/ 1668562 w 2283020"/>
              <a:gd name="connsiteY7" fmla="*/ 30809 h 2022446"/>
              <a:gd name="connsiteX8" fmla="*/ 1510982 w 2283020"/>
              <a:gd name="connsiteY8" fmla="*/ 8924 h 2022446"/>
              <a:gd name="connsiteX9" fmla="*/ 1392798 w 2283020"/>
              <a:gd name="connsiteY9" fmla="*/ 245289 h 2022446"/>
              <a:gd name="connsiteX10" fmla="*/ 1559132 w 2283020"/>
              <a:gd name="connsiteY10" fmla="*/ 748660 h 2022446"/>
              <a:gd name="connsiteX11" fmla="*/ 1707957 w 2283020"/>
              <a:gd name="connsiteY11" fmla="*/ 941254 h 2022446"/>
              <a:gd name="connsiteX12" fmla="*/ 1983721 w 2283020"/>
              <a:gd name="connsiteY12" fmla="*/ 993779 h 2022446"/>
              <a:gd name="connsiteX13" fmla="*/ 1655430 w 2283020"/>
              <a:gd name="connsiteY13" fmla="*/ 1584693 h 2022446"/>
              <a:gd name="connsiteX14" fmla="*/ 998849 w 2283020"/>
              <a:gd name="connsiteY14" fmla="*/ 753037 h 2022446"/>
              <a:gd name="connsiteX15" fmla="*/ 0 w 2283020"/>
              <a:gd name="connsiteY15" fmla="*/ 449147 h 2022446"/>
              <a:gd name="connsiteX0" fmla="*/ 171555 w 2283020"/>
              <a:gd name="connsiteY0" fmla="*/ 1011288 h 2022446"/>
              <a:gd name="connsiteX1" fmla="*/ 828137 w 2283020"/>
              <a:gd name="connsiteY1" fmla="*/ 1624087 h 2022446"/>
              <a:gd name="connsiteX2" fmla="*/ 1397175 w 2283020"/>
              <a:gd name="connsiteY2" fmla="*/ 2018029 h 2022446"/>
              <a:gd name="connsiteX3" fmla="*/ 2141301 w 2283020"/>
              <a:gd name="connsiteY3" fmla="*/ 1580316 h 2022446"/>
              <a:gd name="connsiteX4" fmla="*/ 2185073 w 2283020"/>
              <a:gd name="connsiteY4" fmla="*/ 875597 h 2022446"/>
              <a:gd name="connsiteX5" fmla="*/ 2224468 w 2283020"/>
              <a:gd name="connsiteY5" fmla="*/ 827448 h 2022446"/>
              <a:gd name="connsiteX6" fmla="*/ 2115038 w 2283020"/>
              <a:gd name="connsiteY6" fmla="*/ 315323 h 2022446"/>
              <a:gd name="connsiteX7" fmla="*/ 1668562 w 2283020"/>
              <a:gd name="connsiteY7" fmla="*/ 30809 h 2022446"/>
              <a:gd name="connsiteX8" fmla="*/ 1510982 w 2283020"/>
              <a:gd name="connsiteY8" fmla="*/ 8924 h 2022446"/>
              <a:gd name="connsiteX9" fmla="*/ 1392798 w 2283020"/>
              <a:gd name="connsiteY9" fmla="*/ 245289 h 2022446"/>
              <a:gd name="connsiteX10" fmla="*/ 1559132 w 2283020"/>
              <a:gd name="connsiteY10" fmla="*/ 748660 h 2022446"/>
              <a:gd name="connsiteX11" fmla="*/ 1707957 w 2283020"/>
              <a:gd name="connsiteY11" fmla="*/ 941254 h 2022446"/>
              <a:gd name="connsiteX12" fmla="*/ 1983721 w 2283020"/>
              <a:gd name="connsiteY12" fmla="*/ 993779 h 2022446"/>
              <a:gd name="connsiteX13" fmla="*/ 1655430 w 2283020"/>
              <a:gd name="connsiteY13" fmla="*/ 1584693 h 2022446"/>
              <a:gd name="connsiteX14" fmla="*/ 998849 w 2283020"/>
              <a:gd name="connsiteY14" fmla="*/ 753037 h 2022446"/>
              <a:gd name="connsiteX15" fmla="*/ 0 w 2283020"/>
              <a:gd name="connsiteY15" fmla="*/ 449147 h 2022446"/>
              <a:gd name="connsiteX0" fmla="*/ 171555 w 2283020"/>
              <a:gd name="connsiteY0" fmla="*/ 1011288 h 2022446"/>
              <a:gd name="connsiteX1" fmla="*/ 828137 w 2283020"/>
              <a:gd name="connsiteY1" fmla="*/ 1624087 h 2022446"/>
              <a:gd name="connsiteX2" fmla="*/ 1397175 w 2283020"/>
              <a:gd name="connsiteY2" fmla="*/ 2018029 h 2022446"/>
              <a:gd name="connsiteX3" fmla="*/ 2141301 w 2283020"/>
              <a:gd name="connsiteY3" fmla="*/ 1580316 h 2022446"/>
              <a:gd name="connsiteX4" fmla="*/ 2185073 w 2283020"/>
              <a:gd name="connsiteY4" fmla="*/ 875597 h 2022446"/>
              <a:gd name="connsiteX5" fmla="*/ 2224468 w 2283020"/>
              <a:gd name="connsiteY5" fmla="*/ 827448 h 2022446"/>
              <a:gd name="connsiteX6" fmla="*/ 2115038 w 2283020"/>
              <a:gd name="connsiteY6" fmla="*/ 315323 h 2022446"/>
              <a:gd name="connsiteX7" fmla="*/ 1668562 w 2283020"/>
              <a:gd name="connsiteY7" fmla="*/ 30809 h 2022446"/>
              <a:gd name="connsiteX8" fmla="*/ 1510982 w 2283020"/>
              <a:gd name="connsiteY8" fmla="*/ 8924 h 2022446"/>
              <a:gd name="connsiteX9" fmla="*/ 1392798 w 2283020"/>
              <a:gd name="connsiteY9" fmla="*/ 245289 h 2022446"/>
              <a:gd name="connsiteX10" fmla="*/ 1559132 w 2283020"/>
              <a:gd name="connsiteY10" fmla="*/ 748660 h 2022446"/>
              <a:gd name="connsiteX11" fmla="*/ 1707957 w 2283020"/>
              <a:gd name="connsiteY11" fmla="*/ 941254 h 2022446"/>
              <a:gd name="connsiteX12" fmla="*/ 1983721 w 2283020"/>
              <a:gd name="connsiteY12" fmla="*/ 993779 h 2022446"/>
              <a:gd name="connsiteX13" fmla="*/ 1655430 w 2283020"/>
              <a:gd name="connsiteY13" fmla="*/ 1584693 h 2022446"/>
              <a:gd name="connsiteX14" fmla="*/ 998849 w 2283020"/>
              <a:gd name="connsiteY14" fmla="*/ 753037 h 2022446"/>
              <a:gd name="connsiteX15" fmla="*/ 595714 w 2283020"/>
              <a:gd name="connsiteY15" fmla="*/ 494147 h 2022446"/>
              <a:gd name="connsiteX16" fmla="*/ 0 w 2283020"/>
              <a:gd name="connsiteY16" fmla="*/ 449147 h 2022446"/>
              <a:gd name="connsiteX0" fmla="*/ 171555 w 2283020"/>
              <a:gd name="connsiteY0" fmla="*/ 1011288 h 2022446"/>
              <a:gd name="connsiteX1" fmla="*/ 828137 w 2283020"/>
              <a:gd name="connsiteY1" fmla="*/ 1624087 h 2022446"/>
              <a:gd name="connsiteX2" fmla="*/ 1397175 w 2283020"/>
              <a:gd name="connsiteY2" fmla="*/ 2018029 h 2022446"/>
              <a:gd name="connsiteX3" fmla="*/ 2141301 w 2283020"/>
              <a:gd name="connsiteY3" fmla="*/ 1580316 h 2022446"/>
              <a:gd name="connsiteX4" fmla="*/ 2185073 w 2283020"/>
              <a:gd name="connsiteY4" fmla="*/ 875597 h 2022446"/>
              <a:gd name="connsiteX5" fmla="*/ 2224468 w 2283020"/>
              <a:gd name="connsiteY5" fmla="*/ 827448 h 2022446"/>
              <a:gd name="connsiteX6" fmla="*/ 2115038 w 2283020"/>
              <a:gd name="connsiteY6" fmla="*/ 315323 h 2022446"/>
              <a:gd name="connsiteX7" fmla="*/ 1668562 w 2283020"/>
              <a:gd name="connsiteY7" fmla="*/ 30809 h 2022446"/>
              <a:gd name="connsiteX8" fmla="*/ 1510982 w 2283020"/>
              <a:gd name="connsiteY8" fmla="*/ 8924 h 2022446"/>
              <a:gd name="connsiteX9" fmla="*/ 1392798 w 2283020"/>
              <a:gd name="connsiteY9" fmla="*/ 245289 h 2022446"/>
              <a:gd name="connsiteX10" fmla="*/ 1559132 w 2283020"/>
              <a:gd name="connsiteY10" fmla="*/ 748660 h 2022446"/>
              <a:gd name="connsiteX11" fmla="*/ 1707957 w 2283020"/>
              <a:gd name="connsiteY11" fmla="*/ 941254 h 2022446"/>
              <a:gd name="connsiteX12" fmla="*/ 1983721 w 2283020"/>
              <a:gd name="connsiteY12" fmla="*/ 993779 h 2022446"/>
              <a:gd name="connsiteX13" fmla="*/ 1655430 w 2283020"/>
              <a:gd name="connsiteY13" fmla="*/ 1584693 h 2022446"/>
              <a:gd name="connsiteX14" fmla="*/ 998849 w 2283020"/>
              <a:gd name="connsiteY14" fmla="*/ 753037 h 2022446"/>
              <a:gd name="connsiteX15" fmla="*/ 621114 w 2283020"/>
              <a:gd name="connsiteY15" fmla="*/ 468747 h 2022446"/>
              <a:gd name="connsiteX16" fmla="*/ 0 w 2283020"/>
              <a:gd name="connsiteY16" fmla="*/ 449147 h 2022446"/>
              <a:gd name="connsiteX0" fmla="*/ 171555 w 2283020"/>
              <a:gd name="connsiteY0" fmla="*/ 1011288 h 2022446"/>
              <a:gd name="connsiteX1" fmla="*/ 828137 w 2283020"/>
              <a:gd name="connsiteY1" fmla="*/ 1624087 h 2022446"/>
              <a:gd name="connsiteX2" fmla="*/ 1397175 w 2283020"/>
              <a:gd name="connsiteY2" fmla="*/ 2018029 h 2022446"/>
              <a:gd name="connsiteX3" fmla="*/ 2141301 w 2283020"/>
              <a:gd name="connsiteY3" fmla="*/ 1580316 h 2022446"/>
              <a:gd name="connsiteX4" fmla="*/ 2185073 w 2283020"/>
              <a:gd name="connsiteY4" fmla="*/ 875597 h 2022446"/>
              <a:gd name="connsiteX5" fmla="*/ 2224468 w 2283020"/>
              <a:gd name="connsiteY5" fmla="*/ 827448 h 2022446"/>
              <a:gd name="connsiteX6" fmla="*/ 2115038 w 2283020"/>
              <a:gd name="connsiteY6" fmla="*/ 315323 h 2022446"/>
              <a:gd name="connsiteX7" fmla="*/ 1668562 w 2283020"/>
              <a:gd name="connsiteY7" fmla="*/ 30809 h 2022446"/>
              <a:gd name="connsiteX8" fmla="*/ 1510982 w 2283020"/>
              <a:gd name="connsiteY8" fmla="*/ 8924 h 2022446"/>
              <a:gd name="connsiteX9" fmla="*/ 1392798 w 2283020"/>
              <a:gd name="connsiteY9" fmla="*/ 245289 h 2022446"/>
              <a:gd name="connsiteX10" fmla="*/ 1559132 w 2283020"/>
              <a:gd name="connsiteY10" fmla="*/ 748660 h 2022446"/>
              <a:gd name="connsiteX11" fmla="*/ 1707957 w 2283020"/>
              <a:gd name="connsiteY11" fmla="*/ 941254 h 2022446"/>
              <a:gd name="connsiteX12" fmla="*/ 1983721 w 2283020"/>
              <a:gd name="connsiteY12" fmla="*/ 993779 h 2022446"/>
              <a:gd name="connsiteX13" fmla="*/ 1655430 w 2283020"/>
              <a:gd name="connsiteY13" fmla="*/ 1584693 h 2022446"/>
              <a:gd name="connsiteX14" fmla="*/ 998849 w 2283020"/>
              <a:gd name="connsiteY14" fmla="*/ 753037 h 2022446"/>
              <a:gd name="connsiteX15" fmla="*/ 621114 w 2283020"/>
              <a:gd name="connsiteY15" fmla="*/ 468747 h 2022446"/>
              <a:gd name="connsiteX16" fmla="*/ 0 w 2283020"/>
              <a:gd name="connsiteY16" fmla="*/ 449147 h 2022446"/>
              <a:gd name="connsiteX0" fmla="*/ 171555 w 2283020"/>
              <a:gd name="connsiteY0" fmla="*/ 1011288 h 2022446"/>
              <a:gd name="connsiteX1" fmla="*/ 828137 w 2283020"/>
              <a:gd name="connsiteY1" fmla="*/ 1624087 h 2022446"/>
              <a:gd name="connsiteX2" fmla="*/ 1397175 w 2283020"/>
              <a:gd name="connsiteY2" fmla="*/ 2018029 h 2022446"/>
              <a:gd name="connsiteX3" fmla="*/ 2141301 w 2283020"/>
              <a:gd name="connsiteY3" fmla="*/ 1580316 h 2022446"/>
              <a:gd name="connsiteX4" fmla="*/ 2185073 w 2283020"/>
              <a:gd name="connsiteY4" fmla="*/ 875597 h 2022446"/>
              <a:gd name="connsiteX5" fmla="*/ 2224468 w 2283020"/>
              <a:gd name="connsiteY5" fmla="*/ 827448 h 2022446"/>
              <a:gd name="connsiteX6" fmla="*/ 2115038 w 2283020"/>
              <a:gd name="connsiteY6" fmla="*/ 315323 h 2022446"/>
              <a:gd name="connsiteX7" fmla="*/ 1668562 w 2283020"/>
              <a:gd name="connsiteY7" fmla="*/ 30809 h 2022446"/>
              <a:gd name="connsiteX8" fmla="*/ 1510982 w 2283020"/>
              <a:gd name="connsiteY8" fmla="*/ 8924 h 2022446"/>
              <a:gd name="connsiteX9" fmla="*/ 1392798 w 2283020"/>
              <a:gd name="connsiteY9" fmla="*/ 245289 h 2022446"/>
              <a:gd name="connsiteX10" fmla="*/ 1559132 w 2283020"/>
              <a:gd name="connsiteY10" fmla="*/ 748660 h 2022446"/>
              <a:gd name="connsiteX11" fmla="*/ 1707957 w 2283020"/>
              <a:gd name="connsiteY11" fmla="*/ 941254 h 2022446"/>
              <a:gd name="connsiteX12" fmla="*/ 1983721 w 2283020"/>
              <a:gd name="connsiteY12" fmla="*/ 993779 h 2022446"/>
              <a:gd name="connsiteX13" fmla="*/ 1655430 w 2283020"/>
              <a:gd name="connsiteY13" fmla="*/ 1584693 h 2022446"/>
              <a:gd name="connsiteX14" fmla="*/ 998849 w 2283020"/>
              <a:gd name="connsiteY14" fmla="*/ 753037 h 2022446"/>
              <a:gd name="connsiteX15" fmla="*/ 621114 w 2283020"/>
              <a:gd name="connsiteY15" fmla="*/ 468747 h 2022446"/>
              <a:gd name="connsiteX16" fmla="*/ 0 w 2283020"/>
              <a:gd name="connsiteY16" fmla="*/ 449147 h 2022446"/>
              <a:gd name="connsiteX0" fmla="*/ 165205 w 2276670"/>
              <a:gd name="connsiteY0" fmla="*/ 1011288 h 2022446"/>
              <a:gd name="connsiteX1" fmla="*/ 821787 w 2276670"/>
              <a:gd name="connsiteY1" fmla="*/ 1624087 h 2022446"/>
              <a:gd name="connsiteX2" fmla="*/ 1390825 w 2276670"/>
              <a:gd name="connsiteY2" fmla="*/ 2018029 h 2022446"/>
              <a:gd name="connsiteX3" fmla="*/ 2134951 w 2276670"/>
              <a:gd name="connsiteY3" fmla="*/ 1580316 h 2022446"/>
              <a:gd name="connsiteX4" fmla="*/ 2178723 w 2276670"/>
              <a:gd name="connsiteY4" fmla="*/ 875597 h 2022446"/>
              <a:gd name="connsiteX5" fmla="*/ 2218118 w 2276670"/>
              <a:gd name="connsiteY5" fmla="*/ 827448 h 2022446"/>
              <a:gd name="connsiteX6" fmla="*/ 2108688 w 2276670"/>
              <a:gd name="connsiteY6" fmla="*/ 315323 h 2022446"/>
              <a:gd name="connsiteX7" fmla="*/ 1662212 w 2276670"/>
              <a:gd name="connsiteY7" fmla="*/ 30809 h 2022446"/>
              <a:gd name="connsiteX8" fmla="*/ 1504632 w 2276670"/>
              <a:gd name="connsiteY8" fmla="*/ 8924 h 2022446"/>
              <a:gd name="connsiteX9" fmla="*/ 1386448 w 2276670"/>
              <a:gd name="connsiteY9" fmla="*/ 245289 h 2022446"/>
              <a:gd name="connsiteX10" fmla="*/ 1552782 w 2276670"/>
              <a:gd name="connsiteY10" fmla="*/ 748660 h 2022446"/>
              <a:gd name="connsiteX11" fmla="*/ 1701607 w 2276670"/>
              <a:gd name="connsiteY11" fmla="*/ 941254 h 2022446"/>
              <a:gd name="connsiteX12" fmla="*/ 1977371 w 2276670"/>
              <a:gd name="connsiteY12" fmla="*/ 993779 h 2022446"/>
              <a:gd name="connsiteX13" fmla="*/ 1649080 w 2276670"/>
              <a:gd name="connsiteY13" fmla="*/ 1584693 h 2022446"/>
              <a:gd name="connsiteX14" fmla="*/ 992499 w 2276670"/>
              <a:gd name="connsiteY14" fmla="*/ 753037 h 2022446"/>
              <a:gd name="connsiteX15" fmla="*/ 614764 w 2276670"/>
              <a:gd name="connsiteY15" fmla="*/ 468747 h 2022446"/>
              <a:gd name="connsiteX16" fmla="*/ 0 w 2276670"/>
              <a:gd name="connsiteY16" fmla="*/ 471372 h 2022446"/>
              <a:gd name="connsiteX0" fmla="*/ 174730 w 2286195"/>
              <a:gd name="connsiteY0" fmla="*/ 1011288 h 2022446"/>
              <a:gd name="connsiteX1" fmla="*/ 831312 w 2286195"/>
              <a:gd name="connsiteY1" fmla="*/ 1624087 h 2022446"/>
              <a:gd name="connsiteX2" fmla="*/ 1400350 w 2286195"/>
              <a:gd name="connsiteY2" fmla="*/ 2018029 h 2022446"/>
              <a:gd name="connsiteX3" fmla="*/ 2144476 w 2286195"/>
              <a:gd name="connsiteY3" fmla="*/ 1580316 h 2022446"/>
              <a:gd name="connsiteX4" fmla="*/ 2188248 w 2286195"/>
              <a:gd name="connsiteY4" fmla="*/ 875597 h 2022446"/>
              <a:gd name="connsiteX5" fmla="*/ 2227643 w 2286195"/>
              <a:gd name="connsiteY5" fmla="*/ 827448 h 2022446"/>
              <a:gd name="connsiteX6" fmla="*/ 2118213 w 2286195"/>
              <a:gd name="connsiteY6" fmla="*/ 315323 h 2022446"/>
              <a:gd name="connsiteX7" fmla="*/ 1671737 w 2286195"/>
              <a:gd name="connsiteY7" fmla="*/ 30809 h 2022446"/>
              <a:gd name="connsiteX8" fmla="*/ 1514157 w 2286195"/>
              <a:gd name="connsiteY8" fmla="*/ 8924 h 2022446"/>
              <a:gd name="connsiteX9" fmla="*/ 1395973 w 2286195"/>
              <a:gd name="connsiteY9" fmla="*/ 245289 h 2022446"/>
              <a:gd name="connsiteX10" fmla="*/ 1562307 w 2286195"/>
              <a:gd name="connsiteY10" fmla="*/ 748660 h 2022446"/>
              <a:gd name="connsiteX11" fmla="*/ 1711132 w 2286195"/>
              <a:gd name="connsiteY11" fmla="*/ 941254 h 2022446"/>
              <a:gd name="connsiteX12" fmla="*/ 1986896 w 2286195"/>
              <a:gd name="connsiteY12" fmla="*/ 993779 h 2022446"/>
              <a:gd name="connsiteX13" fmla="*/ 1658605 w 2286195"/>
              <a:gd name="connsiteY13" fmla="*/ 1584693 h 2022446"/>
              <a:gd name="connsiteX14" fmla="*/ 1002024 w 2286195"/>
              <a:gd name="connsiteY14" fmla="*/ 753037 h 2022446"/>
              <a:gd name="connsiteX15" fmla="*/ 624289 w 2286195"/>
              <a:gd name="connsiteY15" fmla="*/ 468747 h 2022446"/>
              <a:gd name="connsiteX16" fmla="*/ 0 w 2286195"/>
              <a:gd name="connsiteY16" fmla="*/ 461847 h 202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86195" h="2022446">
                <a:moveTo>
                  <a:pt x="174730" y="1011288"/>
                </a:moveTo>
                <a:cubicBezTo>
                  <a:pt x="529284" y="818694"/>
                  <a:pt x="739391" y="1413984"/>
                  <a:pt x="831312" y="1624087"/>
                </a:cubicBezTo>
                <a:cubicBezTo>
                  <a:pt x="923234" y="1834190"/>
                  <a:pt x="1137717" y="1987389"/>
                  <a:pt x="1400350" y="2018029"/>
                </a:cubicBezTo>
                <a:cubicBezTo>
                  <a:pt x="1662983" y="2048669"/>
                  <a:pt x="1956256" y="1921732"/>
                  <a:pt x="2144476" y="1580316"/>
                </a:cubicBezTo>
                <a:cubicBezTo>
                  <a:pt x="2271415" y="1352705"/>
                  <a:pt x="2240774" y="1072568"/>
                  <a:pt x="2188248" y="875597"/>
                </a:cubicBezTo>
                <a:cubicBezTo>
                  <a:pt x="2201380" y="862465"/>
                  <a:pt x="2214511" y="844957"/>
                  <a:pt x="2227643" y="827448"/>
                </a:cubicBezTo>
                <a:cubicBezTo>
                  <a:pt x="2337073" y="656740"/>
                  <a:pt x="2288924" y="424752"/>
                  <a:pt x="2118213" y="315323"/>
                </a:cubicBezTo>
                <a:lnTo>
                  <a:pt x="1671737" y="30809"/>
                </a:lnTo>
                <a:cubicBezTo>
                  <a:pt x="1627965" y="169"/>
                  <a:pt x="1566684" y="-8585"/>
                  <a:pt x="1514157" y="8924"/>
                </a:cubicBezTo>
                <a:cubicBezTo>
                  <a:pt x="1417859" y="39564"/>
                  <a:pt x="1365332" y="144615"/>
                  <a:pt x="1395973" y="245289"/>
                </a:cubicBezTo>
                <a:lnTo>
                  <a:pt x="1562307" y="748660"/>
                </a:lnTo>
                <a:cubicBezTo>
                  <a:pt x="1588570" y="827448"/>
                  <a:pt x="1641096" y="893105"/>
                  <a:pt x="1711132" y="941254"/>
                </a:cubicBezTo>
                <a:cubicBezTo>
                  <a:pt x="1798676" y="998156"/>
                  <a:pt x="1894975" y="1011288"/>
                  <a:pt x="1986896" y="993779"/>
                </a:cubicBezTo>
                <a:cubicBezTo>
                  <a:pt x="1982519" y="1212636"/>
                  <a:pt x="1912483" y="1484019"/>
                  <a:pt x="1658605" y="1584693"/>
                </a:cubicBezTo>
                <a:cubicBezTo>
                  <a:pt x="1290919" y="1729138"/>
                  <a:pt x="1174410" y="939028"/>
                  <a:pt x="1002024" y="753037"/>
                </a:cubicBezTo>
                <a:cubicBezTo>
                  <a:pt x="829638" y="567046"/>
                  <a:pt x="790764" y="519395"/>
                  <a:pt x="624289" y="468747"/>
                </a:cubicBezTo>
                <a:cubicBezTo>
                  <a:pt x="257789" y="370474"/>
                  <a:pt x="102461" y="440772"/>
                  <a:pt x="0" y="461847"/>
                </a:cubicBezTo>
              </a:path>
            </a:pathLst>
          </a:custGeom>
          <a:gradFill>
            <a:gsLst>
              <a:gs pos="30000">
                <a:schemeClr val="tx1"/>
              </a:gs>
              <a:gs pos="6000">
                <a:srgbClr val="253A17"/>
              </a:gs>
            </a:gsLst>
            <a:lin ang="21594000" scaled="0"/>
          </a:gradFill>
          <a:ln w="54962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32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20</Words>
  <Application>Microsoft Macintosh PowerPoint</Application>
  <PresentationFormat>Widescreen</PresentationFormat>
  <Paragraphs>18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American Typewriter Semibold</vt:lpstr>
      <vt:lpstr>Arial</vt:lpstr>
      <vt:lpstr>Calibri</vt:lpstr>
      <vt:lpstr>Calibri Light</vt:lpstr>
      <vt:lpstr>Stencil</vt:lpstr>
      <vt:lpstr>Office Theme</vt:lpstr>
      <vt:lpstr>PowerPoint Presentation</vt:lpstr>
      <vt:lpstr>Other Versions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Ruebel</dc:creator>
  <cp:lastModifiedBy>Oliver Ruebel</cp:lastModifiedBy>
  <cp:revision>13</cp:revision>
  <dcterms:created xsi:type="dcterms:W3CDTF">2022-04-16T06:31:34Z</dcterms:created>
  <dcterms:modified xsi:type="dcterms:W3CDTF">2022-04-22T03:04:01Z</dcterms:modified>
</cp:coreProperties>
</file>