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3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96" d="100"/>
          <a:sy n="96" d="100"/>
        </p:scale>
        <p:origin x="-1840" y="-9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367443" y="4033339"/>
            <a:ext cx="3016078" cy="90339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032453"/>
                </a:solidFill>
                <a:latin typeface="Calibri"/>
                <a:cs typeface="Calibri"/>
              </a:rPr>
              <a:t>form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67443" y="3154181"/>
            <a:ext cx="1675377" cy="60944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pynwb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29585" y="4294836"/>
            <a:ext cx="1049784" cy="28594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Specification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21547" y="4580784"/>
            <a:ext cx="1521330" cy="28594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I/O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421546" y="3424511"/>
            <a:ext cx="1521331" cy="28594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API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21546" y="4294836"/>
            <a:ext cx="1521330" cy="285949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Translation</a:t>
            </a:r>
          </a:p>
        </p:txBody>
      </p:sp>
      <p:sp>
        <p:nvSpPr>
          <p:cNvPr id="126" name="Can 125"/>
          <p:cNvSpPr/>
          <p:nvPr/>
        </p:nvSpPr>
        <p:spPr>
          <a:xfrm>
            <a:off x="3465295" y="5236887"/>
            <a:ext cx="1433834" cy="455053"/>
          </a:xfrm>
          <a:prstGeom prst="can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NWB File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260539" y="3154181"/>
            <a:ext cx="1122982" cy="574428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nwb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-schema</a:t>
            </a:r>
          </a:p>
        </p:txBody>
      </p:sp>
      <p:cxnSp>
        <p:nvCxnSpPr>
          <p:cNvPr id="128" name="Straight Arrow Connector 15"/>
          <p:cNvCxnSpPr>
            <a:stCxn id="127" idx="2"/>
          </p:cNvCxnSpPr>
          <p:nvPr/>
        </p:nvCxnSpPr>
        <p:spPr>
          <a:xfrm>
            <a:off x="5822030" y="3728609"/>
            <a:ext cx="0" cy="56622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3367442" y="2389862"/>
            <a:ext cx="1675377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 and Analysis Codes</a:t>
            </a:r>
          </a:p>
        </p:txBody>
      </p:sp>
      <p:cxnSp>
        <p:nvCxnSpPr>
          <p:cNvPr id="130" name="Straight Arrow Connector 129"/>
          <p:cNvCxnSpPr>
            <a:stCxn id="121" idx="0"/>
            <a:endCxn id="129" idx="2"/>
          </p:cNvCxnSpPr>
          <p:nvPr/>
        </p:nvCxnSpPr>
        <p:spPr>
          <a:xfrm flipH="1" flipV="1">
            <a:off x="4205131" y="2851574"/>
            <a:ext cx="1" cy="30260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1" name="Straight Arrow Connector 130"/>
          <p:cNvCxnSpPr>
            <a:stCxn id="126" idx="1"/>
            <a:endCxn id="123" idx="2"/>
          </p:cNvCxnSpPr>
          <p:nvPr/>
        </p:nvCxnSpPr>
        <p:spPr>
          <a:xfrm flipV="1">
            <a:off x="4182212" y="4866733"/>
            <a:ext cx="0" cy="37015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2" name="Rectangular Callout 131"/>
          <p:cNvSpPr/>
          <p:nvPr/>
        </p:nvSpPr>
        <p:spPr>
          <a:xfrm>
            <a:off x="304660" y="2056557"/>
            <a:ext cx="2593250" cy="2393128"/>
          </a:xfrm>
          <a:prstGeom prst="wedgeRectCallout">
            <a:avLst>
              <a:gd name="adj1" fmla="val 73027"/>
              <a:gd name="adj2" fmla="val 50166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Insulate the data API from the:</a:t>
            </a: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Storage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backend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Storage schema</a:t>
            </a: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Map between in-memory and in-storage objects</a:t>
            </a:r>
          </a:p>
          <a:p>
            <a:pPr marL="630102" marR="0" lvl="1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 default mapping based on NWB schema</a:t>
            </a: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Based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 NWB primitives (Group, Dataset, Attribute) but independent of storage</a:t>
            </a:r>
          </a:p>
        </p:txBody>
      </p:sp>
      <p:sp>
        <p:nvSpPr>
          <p:cNvPr id="134" name="Rectangular Callout 133"/>
          <p:cNvSpPr/>
          <p:nvPr/>
        </p:nvSpPr>
        <p:spPr>
          <a:xfrm>
            <a:off x="814192" y="4936735"/>
            <a:ext cx="2335473" cy="1189880"/>
          </a:xfrm>
          <a:prstGeom prst="wedgeRectCallout">
            <a:avLst>
              <a:gd name="adj1" fmla="val 72954"/>
              <a:gd name="adj2" fmla="val -65692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Provide more flexibility with regard to data storage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PyNWB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currently uses HDF5, but other storage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backends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are possible</a:t>
            </a:r>
          </a:p>
        </p:txBody>
      </p:sp>
      <p:sp>
        <p:nvSpPr>
          <p:cNvPr id="135" name="Rectangular Callout 134"/>
          <p:cNvSpPr/>
          <p:nvPr/>
        </p:nvSpPr>
        <p:spPr>
          <a:xfrm>
            <a:off x="6597019" y="4936735"/>
            <a:ext cx="2449166" cy="1189880"/>
          </a:xfrm>
          <a:prstGeom prst="wedgeRectCallout">
            <a:avLst>
              <a:gd name="adj1" fmla="val -66969"/>
              <a:gd name="adj2" fmla="val -90950"/>
            </a:avLst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Insulate the storage from the specification language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Simplify the use and creation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 specifications and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extensions</a:t>
            </a:r>
          </a:p>
        </p:txBody>
      </p:sp>
      <p:sp>
        <p:nvSpPr>
          <p:cNvPr id="136" name="Rectangular Callout 135"/>
          <p:cNvSpPr/>
          <p:nvPr/>
        </p:nvSpPr>
        <p:spPr>
          <a:xfrm>
            <a:off x="6597020" y="3182567"/>
            <a:ext cx="2449166" cy="998760"/>
          </a:xfrm>
          <a:prstGeom prst="wedgeRectCallout">
            <a:avLst>
              <a:gd name="adj1" fmla="val -67359"/>
              <a:gd name="adj2" fmla="val -1375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Enable formal specification of data formats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Support extension and evolution of the format</a:t>
            </a:r>
          </a:p>
        </p:txBody>
      </p:sp>
      <p:cxnSp>
        <p:nvCxnSpPr>
          <p:cNvPr id="33" name="Straight Arrow Connector 15"/>
          <p:cNvCxnSpPr/>
          <p:nvPr/>
        </p:nvCxnSpPr>
        <p:spPr>
          <a:xfrm flipH="1">
            <a:off x="4942876" y="4449049"/>
            <a:ext cx="2867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endCxn id="121" idx="2"/>
          </p:cNvCxnSpPr>
          <p:nvPr/>
        </p:nvCxnSpPr>
        <p:spPr>
          <a:xfrm flipV="1">
            <a:off x="4205132" y="3763627"/>
            <a:ext cx="0" cy="2697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5260538" y="2367339"/>
            <a:ext cx="1122983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 Extensions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48" name="Straight Arrow Connector 47"/>
          <p:cNvCxnSpPr>
            <a:stCxn id="127" idx="0"/>
            <a:endCxn id="46" idx="2"/>
          </p:cNvCxnSpPr>
          <p:nvPr/>
        </p:nvCxnSpPr>
        <p:spPr>
          <a:xfrm flipV="1">
            <a:off x="5822030" y="2829051"/>
            <a:ext cx="0" cy="3251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3" name="Rectangular Callout 132"/>
          <p:cNvSpPr/>
          <p:nvPr/>
        </p:nvSpPr>
        <p:spPr>
          <a:xfrm>
            <a:off x="4552235" y="1228665"/>
            <a:ext cx="3800875" cy="951510"/>
          </a:xfrm>
          <a:prstGeom prst="wedgeRectCallout">
            <a:avLst>
              <a:gd name="adj1" fmla="val -42929"/>
              <a:gd name="adj2" fmla="val 197741"/>
            </a:avLst>
          </a:prstGeom>
          <a:solidFill>
            <a:srgbClr val="AA8AB4">
              <a:alpha val="29000"/>
            </a:srgbClr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rPr>
              <a:t>Provide a stable and maintainable data API that advanced applications can built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noProof="0" dirty="0" smtClean="0">
                <a:solidFill>
                  <a:srgbClr val="032453"/>
                </a:solidFill>
                <a:latin typeface="Calibri"/>
                <a:cs typeface="Calibri"/>
              </a:rPr>
              <a:t>Customize type-specific object-relational mapping for read/write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1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44224</TotalTime>
  <Words>138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469</cp:revision>
  <cp:lastPrinted>2017-05-26T22:03:05Z</cp:lastPrinted>
  <dcterms:created xsi:type="dcterms:W3CDTF">2011-12-07T04:54:59Z</dcterms:created>
  <dcterms:modified xsi:type="dcterms:W3CDTF">2018-01-17T23:49:42Z</dcterms:modified>
</cp:coreProperties>
</file>