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2" r:id="rId2"/>
    <p:sldMasterId id="2147483690" r:id="rId3"/>
    <p:sldMasterId id="2147483698" r:id="rId4"/>
  </p:sldMasterIdLst>
  <p:notesMasterIdLst>
    <p:notesMasterId r:id="rId6"/>
  </p:notesMasterIdLst>
  <p:handoutMasterIdLst>
    <p:handoutMasterId r:id="rId7"/>
  </p:handoutMasterIdLst>
  <p:sldIdLst>
    <p:sldId id="40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row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32453"/>
    <a:srgbClr val="D300D4"/>
    <a:srgbClr val="417189"/>
    <a:srgbClr val="559A89"/>
    <a:srgbClr val="86A8D9"/>
    <a:srgbClr val="99CC33"/>
    <a:srgbClr val="00A67C"/>
    <a:srgbClr val="062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4" autoAdjust="0"/>
    <p:restoredTop sz="82479" autoAdjust="0"/>
  </p:normalViewPr>
  <p:slideViewPr>
    <p:cSldViewPr snapToGrid="0" snapToObjects="1">
      <p:cViewPr varScale="1">
        <p:scale>
          <a:sx n="96" d="100"/>
          <a:sy n="96" d="100"/>
        </p:scale>
        <p:origin x="-1840" y="-96"/>
      </p:cViewPr>
      <p:guideLst>
        <p:guide orient="horz" pos="35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17A8-372E-C941-8886-FC9A82B12D6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519C8-2DBD-574E-810D-F5C0DBF5A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F3D3-6AED-FE49-8B34-C32529AD4626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36F07-EA85-554D-8B28-B216DC4C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36F07-EA85-554D-8B28-B216DC4CF9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9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991810" y="1579563"/>
            <a:ext cx="7499047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943430" y="3856038"/>
            <a:ext cx="7571618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2288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70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3366"/>
                </a:solidFill>
                <a:latin typeface="Arial"/>
                <a:cs typeface="Arial"/>
              </a:rPr>
              <a:t>Computing</a:t>
            </a:r>
            <a:r>
              <a:rPr lang="en-US" sz="1200" b="1" baseline="0" dirty="0" smtClean="0">
                <a:solidFill>
                  <a:srgbClr val="003366"/>
                </a:solidFill>
                <a:latin typeface="Arial"/>
                <a:cs typeface="Arial"/>
              </a:rPr>
              <a:t> Sciences</a:t>
            </a:r>
            <a:endParaRPr lang="en-US" sz="1200" b="1" dirty="0">
              <a:solidFill>
                <a:srgbClr val="003366"/>
              </a:solidFill>
              <a:latin typeface="Arial"/>
              <a:cs typeface="Arial"/>
            </a:endParaRP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0001E234-2C95-47A7-B82A-E016446D2910}" type="slidenum">
              <a:rPr lang="en-US" sz="1200" b="1">
                <a:solidFill>
                  <a:srgbClr val="003366"/>
                </a:solidFill>
                <a:latin typeface="Arial"/>
                <a:ea typeface="ＭＳ Ｐゴシック" charset="-128"/>
                <a:cs typeface="Arial"/>
              </a:rPr>
              <a:pPr algn="ctr">
                <a:defRPr/>
              </a:pPr>
              <a:t>‹#›</a:t>
            </a:fld>
            <a:endParaRPr lang="en-US" sz="1200" b="1" dirty="0">
              <a:solidFill>
                <a:srgbClr val="003366"/>
              </a:solidFill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32453"/>
                </a:solidFill>
                <a:latin typeface="+mj-lt"/>
              </a:defRPr>
            </a:lvl1pPr>
            <a:lvl2pPr>
              <a:defRPr>
                <a:solidFill>
                  <a:srgbClr val="032453"/>
                </a:solidFill>
                <a:latin typeface="+mj-lt"/>
              </a:defRPr>
            </a:lvl2pPr>
            <a:lvl3pPr>
              <a:defRPr>
                <a:solidFill>
                  <a:srgbClr val="032453"/>
                </a:solidFill>
                <a:latin typeface="+mj-lt"/>
              </a:defRPr>
            </a:lvl3pPr>
            <a:lvl4pPr>
              <a:defRPr>
                <a:solidFill>
                  <a:srgbClr val="032453"/>
                </a:solidFill>
                <a:latin typeface="+mj-lt"/>
              </a:defRPr>
            </a:lvl4pPr>
            <a:lvl5pPr>
              <a:defRPr>
                <a:solidFill>
                  <a:srgbClr val="0324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19100" y="298450"/>
            <a:ext cx="8280400" cy="90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4550" y="158750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910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550" y="4197350"/>
            <a:ext cx="4083050" cy="2457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45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981200" y="152400"/>
            <a:ext cx="6705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4770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A05B20-33EE-CB4A-B0F1-811C53033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tandard_Page_bann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7" name="Picture 7" descr="XBD9904-0067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Standard_Page_bann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526213"/>
            <a:ext cx="9144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5532438" y="5373688"/>
            <a:ext cx="34147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October 11-13, 2009</a:t>
            </a:r>
          </a:p>
          <a:p>
            <a:pPr>
              <a:defRPr/>
            </a:pPr>
            <a:r>
              <a:rPr lang="en-US" b="1">
                <a:solidFill>
                  <a:srgbClr val="033F5D"/>
                </a:solidFill>
                <a:ea typeface="ＭＳ Ｐゴシック" charset="-128"/>
                <a:cs typeface="ＭＳ Ｐゴシック" charset="-128"/>
              </a:rPr>
              <a:t>Chaminade, Santa Cruz, CA</a:t>
            </a:r>
          </a:p>
        </p:txBody>
      </p:sp>
      <p:pic>
        <p:nvPicPr>
          <p:cNvPr id="11" name="Picture 7" descr="XBD9904-00679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-11113" y="1000125"/>
            <a:ext cx="5486401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itle Placeholder 1"/>
          <p:cNvSpPr>
            <a:spLocks noGrp="1"/>
          </p:cNvSpPr>
          <p:nvPr>
            <p:ph type="ctrTitle"/>
          </p:nvPr>
        </p:nvSpPr>
        <p:spPr>
          <a:xfrm>
            <a:off x="5532438" y="1579563"/>
            <a:ext cx="3460750" cy="1785937"/>
          </a:xfrm>
        </p:spPr>
        <p:txBody>
          <a:bodyPr/>
          <a:lstStyle>
            <a:lvl1pPr>
              <a:defRPr sz="3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448" name="Text Placeholder 2"/>
          <p:cNvSpPr>
            <a:spLocks noGrp="1"/>
          </p:cNvSpPr>
          <p:nvPr>
            <p:ph type="subTitle" idx="1"/>
          </p:nvPr>
        </p:nvSpPr>
        <p:spPr>
          <a:xfrm>
            <a:off x="5532438" y="3856038"/>
            <a:ext cx="3489325" cy="1141412"/>
          </a:xfrm>
        </p:spPr>
        <p:txBody>
          <a:bodyPr anchor="ctr"/>
          <a:lstStyle>
            <a:lvl1pPr marL="0" indent="0">
              <a:buFont typeface="Arial" pitchFamily="-107" charset="0"/>
              <a:buNone/>
              <a:defRPr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olor_Strip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Color_Stripe_Small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olor_Strip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Standard_Page_banner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0" name="Slide Number Placeholder 4"/>
          <p:cNvSpPr txBox="1">
            <a:spLocks noGrp="1"/>
          </p:cNvSpPr>
          <p:nvPr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2CC08F2B-4571-481C-B041-99CA70E3B2F9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Color_Strip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61163"/>
            <a:ext cx="608965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olor_Stripe_Small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54725" y="6411913"/>
            <a:ext cx="46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olor_Strip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985838"/>
            <a:ext cx="9144000" cy="4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Standard_Page_banner2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59525" y="6396038"/>
            <a:ext cx="259080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511175" y="6432550"/>
            <a:ext cx="141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t>Carbon Cycle 2.0</a:t>
            </a:r>
          </a:p>
        </p:txBody>
      </p:sp>
      <p:sp>
        <p:nvSpPr>
          <p:cNvPr id="17" name="Slide Number Placeholder 4"/>
          <p:cNvSpPr txBox="1">
            <a:spLocks noGrp="1"/>
          </p:cNvSpPr>
          <p:nvPr userDrawn="1"/>
        </p:nvSpPr>
        <p:spPr bwMode="auto">
          <a:xfrm>
            <a:off x="3521075" y="6396038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fld id="{6BBFFA41-292B-45ED-A3DA-2981A99C8CFD}" type="slidenum">
              <a:rPr lang="en-US" sz="1200" b="1">
                <a:solidFill>
                  <a:srgbClr val="003366"/>
                </a:solidFill>
                <a:ea typeface="ＭＳ Ｐゴシック" charset="-128"/>
                <a:cs typeface="ＭＳ Ｐゴシック" charset="-128"/>
              </a:rPr>
              <a:pPr algn="ctr">
                <a:defRPr/>
              </a:pPr>
              <a:t>‹#›</a:t>
            </a:fld>
            <a:endParaRPr lang="en-US" sz="1200" b="1">
              <a:solidFill>
                <a:srgbClr val="003366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587500"/>
            <a:ext cx="408305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81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4788"/>
            <a:ext cx="8193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1263"/>
            <a:ext cx="82296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33F5D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27013" indent="-227013" algn="l" defTabSz="457200" rtl="0" eaLnBrk="1" fontAlgn="base" hangingPunct="1">
        <a:spcBef>
          <a:spcPct val="6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1pPr>
      <a:lvl2pPr marL="569913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912813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•"/>
        <a:defRPr sz="2400" b="1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marL="1257300" indent="-230188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marL="16002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20574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5146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29718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429000" indent="-228600" algn="l" defTabSz="457200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124726" y="1468073"/>
            <a:ext cx="6613779" cy="3982607"/>
            <a:chOff x="472985" y="1953165"/>
            <a:chExt cx="6613779" cy="3982607"/>
          </a:xfrm>
        </p:grpSpPr>
        <p:grpSp>
          <p:nvGrpSpPr>
            <p:cNvPr id="22" name="Group 21"/>
            <p:cNvGrpSpPr/>
            <p:nvPr/>
          </p:nvGrpSpPr>
          <p:grpSpPr>
            <a:xfrm>
              <a:off x="472985" y="1953165"/>
              <a:ext cx="6126480" cy="3118104"/>
              <a:chOff x="472985" y="1953165"/>
              <a:chExt cx="8161544" cy="41560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472985" y="1953165"/>
                <a:ext cx="8161544" cy="4156060"/>
                <a:chOff x="265166" y="1953165"/>
                <a:chExt cx="8161544" cy="415606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65166" y="3482705"/>
                  <a:ext cx="8161544" cy="839527"/>
                  <a:chOff x="488744" y="3317424"/>
                  <a:chExt cx="8161544" cy="83952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488744" y="3317424"/>
                    <a:ext cx="1811363" cy="811866"/>
                    <a:chOff x="166562" y="3508447"/>
                    <a:chExt cx="1811363" cy="811866"/>
                  </a:xfrm>
                </p:grpSpPr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6562" y="3508447"/>
                      <a:ext cx="1811363" cy="8118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9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166562" y="3671317"/>
                      <a:ext cx="1811362" cy="4922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Container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6838925" y="3345085"/>
                    <a:ext cx="1811363" cy="811866"/>
                    <a:chOff x="166562" y="3508447"/>
                    <a:chExt cx="1811363" cy="811866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66562" y="3508447"/>
                      <a:ext cx="1811363" cy="81186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29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260254" y="3671317"/>
                      <a:ext cx="1551111" cy="4922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Builder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2963336" y="1953165"/>
                  <a:ext cx="2786303" cy="4156060"/>
                  <a:chOff x="2963336" y="1953165"/>
                  <a:chExt cx="2786303" cy="4156060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3181369" y="3129451"/>
                    <a:ext cx="2348618" cy="2610177"/>
                    <a:chOff x="3185858" y="2826705"/>
                    <a:chExt cx="2348618" cy="2610177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3204460" y="2826705"/>
                      <a:ext cx="1307339" cy="716140"/>
                      <a:chOff x="3516627" y="1557965"/>
                      <a:chExt cx="1307339" cy="716140"/>
                    </a:xfrm>
                  </p:grpSpPr>
                  <p:grpSp>
                    <p:nvGrpSpPr>
                      <p:cNvPr id="7" name="Group 6"/>
                      <p:cNvGrpSpPr/>
                      <p:nvPr/>
                    </p:nvGrpSpPr>
                    <p:grpSpPr>
                      <a:xfrm>
                        <a:off x="3516627" y="1557965"/>
                        <a:ext cx="1307339" cy="716140"/>
                        <a:chOff x="1977925" y="2446497"/>
                        <a:chExt cx="4538818" cy="3050314"/>
                      </a:xfrm>
                    </p:grpSpPr>
                    <p:sp>
                      <p:nvSpPr>
                        <p:cNvPr id="4" name="Left-Right Arrow 3"/>
                        <p:cNvSpPr/>
                        <p:nvPr/>
                      </p:nvSpPr>
                      <p:spPr>
                        <a:xfrm>
                          <a:off x="1977925" y="2446497"/>
                          <a:ext cx="4538818" cy="3050314"/>
                        </a:xfrm>
                        <a:prstGeom prst="leftRightArrow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29000"/>
                          </a:schemeClr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" name="Rectangle 5"/>
                        <p:cNvSpPr/>
                        <p:nvPr/>
                      </p:nvSpPr>
                      <p:spPr>
                        <a:xfrm>
                          <a:off x="3300013" y="3903985"/>
                          <a:ext cx="1853004" cy="697512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9000"/>
                          </a:srgbClr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3829645" y="1712966"/>
                        <a:ext cx="689138" cy="2461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600" dirty="0"/>
                      </a:p>
                    </p:txBody>
                  </p:sp>
                </p:grp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3199013" y="3596614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42" name="Left-Right Arrow 41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6" name="Group 45"/>
                    <p:cNvGrpSpPr/>
                    <p:nvPr/>
                  </p:nvGrpSpPr>
                  <p:grpSpPr>
                    <a:xfrm>
                      <a:off x="4224260" y="3218122"/>
                      <a:ext cx="1307339" cy="716140"/>
                      <a:chOff x="3516627" y="1557965"/>
                      <a:chExt cx="1307339" cy="716140"/>
                    </a:xfrm>
                  </p:grpSpPr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3516627" y="1557965"/>
                        <a:ext cx="1307339" cy="716140"/>
                        <a:chOff x="1977925" y="2446497"/>
                        <a:chExt cx="4538818" cy="3050314"/>
                      </a:xfrm>
                    </p:grpSpPr>
                    <p:sp>
                      <p:nvSpPr>
                        <p:cNvPr id="51" name="Left-Right Arrow 50"/>
                        <p:cNvSpPr/>
                        <p:nvPr/>
                      </p:nvSpPr>
                      <p:spPr>
                        <a:xfrm>
                          <a:off x="1977925" y="2446497"/>
                          <a:ext cx="4538818" cy="3050314"/>
                        </a:xfrm>
                        <a:prstGeom prst="leftRightArrow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  <a:alpha val="29000"/>
                          </a:schemeClr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3300013" y="3903985"/>
                          <a:ext cx="1853004" cy="697512"/>
                        </a:xfrm>
                        <a:prstGeom prst="rect">
                          <a:avLst/>
                        </a:prstGeom>
                        <a:solidFill>
                          <a:srgbClr val="CCFFCC">
                            <a:alpha val="29000"/>
                          </a:srgbClr>
                        </a:solidFill>
                        <a:ln>
                          <a:solidFill>
                            <a:srgbClr val="008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3829645" y="1712966"/>
                        <a:ext cx="689138" cy="2461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600" dirty="0"/>
                      </a:p>
                    </p:txBody>
                  </p:sp>
                </p:grp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3185858" y="4347736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57" name="Left-Right Arrow 56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4227137" y="3969621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63" name="Left-Right Arrow 62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221872" y="4720741"/>
                      <a:ext cx="1307339" cy="716141"/>
                      <a:chOff x="1977925" y="2446497"/>
                      <a:chExt cx="4538818" cy="3050314"/>
                    </a:xfrm>
                  </p:grpSpPr>
                  <p:sp>
                    <p:nvSpPr>
                      <p:cNvPr id="69" name="Left-Right Arrow 68"/>
                      <p:cNvSpPr/>
                      <p:nvPr/>
                    </p:nvSpPr>
                    <p:spPr>
                      <a:xfrm>
                        <a:off x="1977925" y="2446497"/>
                        <a:ext cx="4538818" cy="3050314"/>
                      </a:xfrm>
                      <a:prstGeom prst="leftRightArrow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29000"/>
                        </a:schemeClr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3300013" y="3903985"/>
                        <a:ext cx="1853004" cy="697512"/>
                      </a:xfrm>
                      <a:prstGeom prst="rect">
                        <a:avLst/>
                      </a:prstGeom>
                      <a:solidFill>
                        <a:srgbClr val="CCFFCC">
                          <a:alpha val="29000"/>
                        </a:srgbClr>
                      </a:solidFill>
                      <a:ln>
                        <a:solidFill>
                          <a:srgbClr val="008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6" name="Rectangle 15"/>
                  <p:cNvSpPr/>
                  <p:nvPr/>
                </p:nvSpPr>
                <p:spPr>
                  <a:xfrm>
                    <a:off x="3032607" y="2563091"/>
                    <a:ext cx="2632364" cy="3441153"/>
                  </a:xfrm>
                  <a:prstGeom prst="rect">
                    <a:avLst/>
                  </a:prstGeom>
                  <a:noFill/>
                  <a:ln w="50800">
                    <a:solidFill>
                      <a:srgbClr val="FF66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2963336" y="1953165"/>
                    <a:ext cx="2786303" cy="4156060"/>
                  </a:xfrm>
                  <a:prstGeom prst="rect">
                    <a:avLst/>
                  </a:prstGeom>
                  <a:noFill/>
                  <a:ln w="508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117273" y="2655454"/>
                    <a:ext cx="2092446" cy="410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 smtClean="0"/>
                      <a:t>TypeMap</a:t>
                    </a:r>
                    <a:endParaRPr lang="en-US" sz="1400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3116719" y="2076643"/>
                    <a:ext cx="2092446" cy="4102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 smtClean="0"/>
                      <a:t>BuildManager</a:t>
                    </a:r>
                    <a:endParaRPr lang="en-US" sz="1400" dirty="0"/>
                  </a:p>
                </p:txBody>
              </p:sp>
            </p:grpSp>
          </p:grpSp>
          <p:sp>
            <p:nvSpPr>
              <p:cNvPr id="21" name="Right Arrow 20"/>
              <p:cNvSpPr/>
              <p:nvPr/>
            </p:nvSpPr>
            <p:spPr>
              <a:xfrm>
                <a:off x="5957458" y="3673236"/>
                <a:ext cx="865708" cy="461665"/>
              </a:xfrm>
              <a:prstGeom prst="rightArrow">
                <a:avLst/>
              </a:prstGeom>
              <a:solidFill>
                <a:srgbClr val="008000">
                  <a:alpha val="29000"/>
                </a:srgb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Arrow 72"/>
              <p:cNvSpPr/>
              <p:nvPr/>
            </p:nvSpPr>
            <p:spPr>
              <a:xfrm rot="10800000">
                <a:off x="2284348" y="3668527"/>
                <a:ext cx="865708" cy="461665"/>
              </a:xfrm>
              <a:prstGeom prst="rightArrow">
                <a:avLst/>
              </a:prstGeom>
              <a:solidFill>
                <a:srgbClr val="008000">
                  <a:alpha val="29000"/>
                </a:srgb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310092" y="3750415"/>
              <a:ext cx="1164344" cy="1583141"/>
              <a:chOff x="7239835" y="4185542"/>
              <a:chExt cx="1164344" cy="158314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39835" y="4769593"/>
                <a:ext cx="11643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FORMIO</a:t>
                </a:r>
                <a:endParaRPr lang="en-US" dirty="0"/>
              </a:p>
            </p:txBody>
          </p:sp>
          <p:sp>
            <p:nvSpPr>
              <p:cNvPr id="24" name="Up-Down Arrow Callout 23"/>
              <p:cNvSpPr/>
              <p:nvPr/>
            </p:nvSpPr>
            <p:spPr>
              <a:xfrm>
                <a:off x="7335212" y="4185542"/>
                <a:ext cx="963876" cy="1583141"/>
              </a:xfrm>
              <a:prstGeom prst="upDownArrowCallout">
                <a:avLst>
                  <a:gd name="adj1" fmla="val 25000"/>
                  <a:gd name="adj2" fmla="val 25000"/>
                  <a:gd name="adj3" fmla="val 25000"/>
                  <a:gd name="adj4" fmla="val 28419"/>
                </a:avLst>
              </a:prstGeom>
              <a:solidFill>
                <a:srgbClr val="FF0000">
                  <a:alpha val="29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Can 74"/>
            <p:cNvSpPr/>
            <p:nvPr/>
          </p:nvSpPr>
          <p:spPr>
            <a:xfrm>
              <a:off x="4917335" y="5364788"/>
              <a:ext cx="2169428" cy="570984"/>
            </a:xfrm>
            <a:prstGeom prst="can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7335" y="5526486"/>
              <a:ext cx="2169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Storage 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61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Berkely Lab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Berkely Lab Theme.thmx</Template>
  <TotalTime>44107</TotalTime>
  <Words>8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Blue Berkely Lab Theme</vt:lpstr>
      <vt:lpstr>5_Office Theme</vt:lpstr>
      <vt:lpstr>6_Office Theme</vt:lpstr>
      <vt:lpstr>7_Office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Carter</dc:creator>
  <cp:lastModifiedBy>Oliver Ruebel</cp:lastModifiedBy>
  <cp:revision>471</cp:revision>
  <cp:lastPrinted>2017-05-26T22:03:05Z</cp:lastPrinted>
  <dcterms:created xsi:type="dcterms:W3CDTF">2011-12-07T04:54:59Z</dcterms:created>
  <dcterms:modified xsi:type="dcterms:W3CDTF">2018-01-18T06:46:56Z</dcterms:modified>
</cp:coreProperties>
</file>