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2" r:id="rId2"/>
    <p:sldMasterId id="2147483690" r:id="rId3"/>
    <p:sldMasterId id="2147483698" r:id="rId4"/>
  </p:sldMasterIdLst>
  <p:notesMasterIdLst>
    <p:notesMasterId r:id="rId6"/>
  </p:notesMasterIdLst>
  <p:handoutMasterIdLst>
    <p:handoutMasterId r:id="rId7"/>
  </p:handoutMasterIdLst>
  <p:sldIdLst>
    <p:sldId id="40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row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32453"/>
    <a:srgbClr val="D300D4"/>
    <a:srgbClr val="417189"/>
    <a:srgbClr val="559A89"/>
    <a:srgbClr val="86A8D9"/>
    <a:srgbClr val="99CC33"/>
    <a:srgbClr val="00A67C"/>
    <a:srgbClr val="06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82479" autoAdjust="0"/>
  </p:normalViewPr>
  <p:slideViewPr>
    <p:cSldViewPr snapToGrid="0" snapToObjects="1">
      <p:cViewPr varScale="1">
        <p:scale>
          <a:sx n="96" d="100"/>
          <a:sy n="96" d="100"/>
        </p:scale>
        <p:origin x="-1840" y="-96"/>
      </p:cViewPr>
      <p:guideLst>
        <p:guide orient="horz" pos="3520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17A8-372E-C941-8886-FC9A82B12D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19C8-2DBD-574E-810D-F5C0DBF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F3D3-6AED-FE49-8B34-C32529AD462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6F07-EA85-554D-8B28-B216DC4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991810" y="1579563"/>
            <a:ext cx="7499047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943430" y="3856038"/>
            <a:ext cx="7571618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2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70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3366"/>
                </a:solidFill>
                <a:latin typeface="Arial"/>
                <a:cs typeface="Arial"/>
              </a:rPr>
              <a:t>Computing</a:t>
            </a:r>
            <a:r>
              <a:rPr lang="en-US" sz="1200" b="1" baseline="0" dirty="0" smtClean="0">
                <a:solidFill>
                  <a:srgbClr val="003366"/>
                </a:solidFill>
                <a:latin typeface="Arial"/>
                <a:cs typeface="Arial"/>
              </a:rPr>
              <a:t> Sciences</a:t>
            </a:r>
            <a:endParaRPr lang="en-US" sz="1200" b="1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0001E234-2C95-47A7-B82A-E016446D2910}" type="slidenum">
              <a:rPr lang="en-US" sz="1200" b="1">
                <a:solidFill>
                  <a:srgbClr val="003366"/>
                </a:solidFill>
                <a:latin typeface="Arial"/>
                <a:ea typeface="ＭＳ Ｐゴシック" charset="-128"/>
                <a:cs typeface="Arial"/>
              </a:rPr>
              <a:pPr algn="ctr">
                <a:defRPr/>
              </a:pPr>
              <a:t>‹#›</a:t>
            </a:fld>
            <a:endParaRPr lang="en-US" sz="1200" b="1" dirty="0">
              <a:solidFill>
                <a:srgbClr val="003366"/>
              </a:solidFill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  <a:lvl2pPr>
              <a:defRPr>
                <a:solidFill>
                  <a:srgbClr val="032453"/>
                </a:solidFill>
                <a:latin typeface="+mj-lt"/>
              </a:defRPr>
            </a:lvl2pPr>
            <a:lvl3pPr>
              <a:defRPr>
                <a:solidFill>
                  <a:srgbClr val="032453"/>
                </a:solidFill>
                <a:latin typeface="+mj-lt"/>
              </a:defRPr>
            </a:lvl3pPr>
            <a:lvl4pPr>
              <a:defRPr>
                <a:solidFill>
                  <a:srgbClr val="032453"/>
                </a:solidFill>
                <a:latin typeface="+mj-lt"/>
              </a:defRPr>
            </a:lvl4pPr>
            <a:lvl5pPr>
              <a:defRPr>
                <a:solidFill>
                  <a:srgbClr val="0324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4770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05B20-33EE-CB4A-B0F1-811C53033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88744" y="2557382"/>
            <a:ext cx="8161544" cy="2373623"/>
            <a:chOff x="166562" y="2748405"/>
            <a:chExt cx="8161544" cy="2373623"/>
          </a:xfrm>
        </p:grpSpPr>
        <p:grpSp>
          <p:nvGrpSpPr>
            <p:cNvPr id="7" name="Group 6"/>
            <p:cNvGrpSpPr/>
            <p:nvPr/>
          </p:nvGrpSpPr>
          <p:grpSpPr>
            <a:xfrm>
              <a:off x="1977925" y="2748405"/>
              <a:ext cx="4538818" cy="2373623"/>
              <a:chOff x="1977925" y="2446497"/>
              <a:chExt cx="4538818" cy="3050314"/>
            </a:xfrm>
          </p:grpSpPr>
          <p:sp>
            <p:nvSpPr>
              <p:cNvPr id="4" name="Left-Right Arrow 3"/>
              <p:cNvSpPr/>
              <p:nvPr/>
            </p:nvSpPr>
            <p:spPr>
              <a:xfrm>
                <a:off x="1977925" y="2446497"/>
                <a:ext cx="4538818" cy="3050314"/>
              </a:xfrm>
              <a:prstGeom prst="leftRightArrow">
                <a:avLst/>
              </a:prstGeom>
              <a:solidFill>
                <a:schemeClr val="tx2">
                  <a:lumMod val="40000"/>
                  <a:lumOff val="60000"/>
                  <a:alpha val="29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164681" y="3264508"/>
                <a:ext cx="21653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 smtClean="0"/>
                  <a:t>ObjectMapper</a:t>
                </a:r>
                <a:endParaRPr lang="en-US" sz="24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00013" y="3903985"/>
                <a:ext cx="1853004" cy="697512"/>
              </a:xfrm>
              <a:prstGeom prst="rect">
                <a:avLst/>
              </a:prstGeom>
              <a:solidFill>
                <a:srgbClr val="CCFFCC">
                  <a:alpha val="29000"/>
                </a:srgb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300013" y="3944877"/>
                <a:ext cx="1853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Spec</a:t>
                </a:r>
                <a:endParaRPr lang="en-US" sz="2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66562" y="3508447"/>
              <a:ext cx="1811363" cy="811866"/>
              <a:chOff x="166562" y="3508447"/>
              <a:chExt cx="1811363" cy="81186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6562" y="3508447"/>
                <a:ext cx="1811363" cy="8118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9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0254" y="3671317"/>
                <a:ext cx="1551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Container</a:t>
                </a:r>
                <a:endParaRPr lang="en-US" sz="24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516743" y="3536108"/>
              <a:ext cx="1811363" cy="811866"/>
              <a:chOff x="166562" y="3508447"/>
              <a:chExt cx="1811363" cy="81186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6562" y="3508447"/>
                <a:ext cx="1811363" cy="8118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9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0254" y="3671317"/>
                <a:ext cx="1551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Builder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34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Berkely Lab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Berkely Lab Theme.thmx</Template>
  <TotalTime>44127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Blue Berkely Lab Theme</vt:lpstr>
      <vt:lpstr>5_Office Theme</vt:lpstr>
      <vt:lpstr>6_Office Theme</vt:lpstr>
      <vt:lpstr>7_Office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Carter</dc:creator>
  <cp:lastModifiedBy>Oliver Ruebel</cp:lastModifiedBy>
  <cp:revision>469</cp:revision>
  <cp:lastPrinted>2017-05-26T22:03:05Z</cp:lastPrinted>
  <dcterms:created xsi:type="dcterms:W3CDTF">2011-12-07T04:54:59Z</dcterms:created>
  <dcterms:modified xsi:type="dcterms:W3CDTF">2018-01-18T00:57:17Z</dcterms:modified>
</cp:coreProperties>
</file>