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42" r:id="rId2"/>
    <p:sldId id="362" r:id="rId3"/>
    <p:sldId id="347" r:id="rId4"/>
    <p:sldId id="346" r:id="rId5"/>
    <p:sldId id="348" r:id="rId6"/>
    <p:sldId id="349" r:id="rId7"/>
    <p:sldId id="350" r:id="rId8"/>
    <p:sldId id="357" r:id="rId9"/>
    <p:sldId id="352" r:id="rId10"/>
    <p:sldId id="361" r:id="rId11"/>
    <p:sldId id="353" r:id="rId12"/>
    <p:sldId id="354" r:id="rId13"/>
    <p:sldId id="355" r:id="rId14"/>
    <p:sldId id="358" r:id="rId15"/>
    <p:sldId id="3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037"/>
    <a:srgbClr val="052A48"/>
    <a:srgbClr val="313131"/>
    <a:srgbClr val="08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8" autoAdjust="0"/>
  </p:normalViewPr>
  <p:slideViewPr>
    <p:cSldViewPr snapToGrid="0">
      <p:cViewPr varScale="1">
        <p:scale>
          <a:sx n="120" d="100"/>
          <a:sy n="120" d="100"/>
        </p:scale>
        <p:origin x="-680" y="-112"/>
      </p:cViewPr>
      <p:guideLst>
        <p:guide orient="horz" pos="2628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xmlns="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celltypes.brain-map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bservatory.brain-map.org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C303482-C4AE-E049-A13A-50CE832D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36339" r="15998" b="12910"/>
          <a:stretch/>
        </p:blipFill>
        <p:spPr>
          <a:xfrm>
            <a:off x="1125415" y="2857056"/>
            <a:ext cx="6744262" cy="2479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3003" y="5274483"/>
            <a:ext cx="3357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celltypes.brain-</a:t>
            </a:r>
            <a:r>
              <a:rPr lang="en-US" sz="1400" dirty="0" smtClean="0">
                <a:hlinkClick r:id="rId3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Parallel I/O using MPI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3767562" y="2807415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474304" y="2736471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21" name="Cube 20"/>
          <p:cNvSpPr/>
          <p:nvPr/>
        </p:nvSpPr>
        <p:spPr>
          <a:xfrm>
            <a:off x="3814099" y="5133421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20720" y="1947059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1161722" y="3519384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559614" y="351990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eft Arrow 33"/>
          <p:cNvSpPr/>
          <p:nvPr/>
        </p:nvSpPr>
        <p:spPr>
          <a:xfrm rot="5400000" flipV="1">
            <a:off x="4269649" y="4783832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Left Arrow 34"/>
          <p:cNvSpPr/>
          <p:nvPr/>
        </p:nvSpPr>
        <p:spPr>
          <a:xfrm rot="16200000" flipV="1">
            <a:off x="4270167" y="2451408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Left Arrow 35"/>
          <p:cNvSpPr/>
          <p:nvPr/>
        </p:nvSpPr>
        <p:spPr>
          <a:xfrm rot="10800000" flipV="1">
            <a:off x="2466969" y="3606941"/>
            <a:ext cx="11865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Left Arrow 36"/>
          <p:cNvSpPr/>
          <p:nvPr/>
        </p:nvSpPr>
        <p:spPr>
          <a:xfrm rot="10800000" flipH="1" flipV="1">
            <a:off x="5259407" y="3607490"/>
            <a:ext cx="12889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Left Arrow 37"/>
          <p:cNvSpPr/>
          <p:nvPr/>
        </p:nvSpPr>
        <p:spPr>
          <a:xfrm rot="8743586" flipV="1">
            <a:off x="2696659" y="4338309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Cube 16"/>
          <p:cNvSpPr/>
          <p:nvPr/>
        </p:nvSpPr>
        <p:spPr>
          <a:xfrm>
            <a:off x="1928718" y="4729655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12856414" flipH="1" flipV="1">
            <a:off x="5163566" y="433425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Cube 30"/>
          <p:cNvSpPr/>
          <p:nvPr/>
        </p:nvSpPr>
        <p:spPr>
          <a:xfrm>
            <a:off x="5666114" y="4729913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eft Arrow 39"/>
          <p:cNvSpPr/>
          <p:nvPr/>
        </p:nvSpPr>
        <p:spPr>
          <a:xfrm rot="8743586" flipH="1">
            <a:off x="5164119" y="290833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Cube 31"/>
          <p:cNvSpPr/>
          <p:nvPr/>
        </p:nvSpPr>
        <p:spPr>
          <a:xfrm>
            <a:off x="5666652" y="2395368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eft Arrow 40"/>
          <p:cNvSpPr/>
          <p:nvPr/>
        </p:nvSpPr>
        <p:spPr>
          <a:xfrm rot="12856414">
            <a:off x="2527004" y="2826537"/>
            <a:ext cx="93678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Cube 28"/>
          <p:cNvSpPr/>
          <p:nvPr/>
        </p:nvSpPr>
        <p:spPr>
          <a:xfrm>
            <a:off x="1943060" y="239511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8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Object IDs in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 rot="20060272">
            <a:off x="738986" y="3249722"/>
            <a:ext cx="73878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1"/>
                    </a:gs>
                    <a:gs pos="49000">
                      <a:schemeClr val="accent1"/>
                    </a:gs>
                    <a:gs pos="50000">
                      <a:srgbClr val="052A48"/>
                    </a:gs>
                    <a:gs pos="95000">
                      <a:srgbClr val="052A48"/>
                    </a:gs>
                    <a:gs pos="100000">
                      <a:srgbClr val="052A48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urier"/>
                <a:cs typeface="Courier"/>
              </a:rPr>
              <a:t>123e4567-e89b-12d3-a456-426655440000</a:t>
            </a:r>
            <a:endParaRPr lang="en-US" sz="2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accent1"/>
                  </a:gs>
                  <a:gs pos="49000">
                    <a:schemeClr val="accent1"/>
                  </a:gs>
                  <a:gs pos="50000">
                    <a:srgbClr val="052A48"/>
                  </a:gs>
                  <a:gs pos="95000">
                    <a:srgbClr val="052A48"/>
                  </a:gs>
                  <a:gs pos="100000">
                    <a:srgbClr val="052A48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632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Extending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1780" b="9233"/>
          <a:stretch/>
        </p:blipFill>
        <p:spPr>
          <a:xfrm>
            <a:off x="2339904" y="1940847"/>
            <a:ext cx="4329453" cy="3539553"/>
          </a:xfrm>
          <a:prstGeom prst="rect">
            <a:avLst/>
          </a:prstGeom>
          <a:effectLst>
            <a:glow rad="50800">
              <a:srgbClr val="052A48"/>
            </a:glow>
          </a:effectLst>
        </p:spPr>
      </p:pic>
    </p:spTree>
    <p:extLst>
      <p:ext uri="{BB962C8B-B14F-4D97-AF65-F5344CB8AC3E}">
        <p14:creationId xmlns:p14="http://schemas.microsoft.com/office/powerpoint/2010/main" val="330564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Adding/Removing Containers from an NWB File 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3" name="Folded Corner 2"/>
          <p:cNvSpPr/>
          <p:nvPr/>
        </p:nvSpPr>
        <p:spPr>
          <a:xfrm rot="10800000" flipH="1">
            <a:off x="3839842" y="3460251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sp>
        <p:nvSpPr>
          <p:cNvPr id="4" name="Oval 3"/>
          <p:cNvSpPr/>
          <p:nvPr/>
        </p:nvSpPr>
        <p:spPr>
          <a:xfrm>
            <a:off x="4939826" y="5048168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013201" y="4804441"/>
            <a:ext cx="415273" cy="9233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8" name="Oval 7"/>
          <p:cNvSpPr/>
          <p:nvPr/>
        </p:nvSpPr>
        <p:spPr>
          <a:xfrm>
            <a:off x="4942253" y="4360489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975628" y="4256776"/>
            <a:ext cx="514183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0994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NWB File Basics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539854" y="2150156"/>
            <a:ext cx="2489899" cy="339024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																														   </a:t>
            </a:r>
            <a:endParaRPr lang="en-US" sz="2400" u="sng" dirty="0"/>
          </a:p>
        </p:txBody>
      </p:sp>
      <p:sp>
        <p:nvSpPr>
          <p:cNvPr id="15" name="Oval 14"/>
          <p:cNvSpPr/>
          <p:nvPr/>
        </p:nvSpPr>
        <p:spPr>
          <a:xfrm>
            <a:off x="2409917" y="1840138"/>
            <a:ext cx="2478024" cy="2481818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pic>
        <p:nvPicPr>
          <p:cNvPr id="3" name="Picture 2" descr="logo_brain_transp_512x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4" y="2065594"/>
            <a:ext cx="2154717" cy="21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Exploratory Data Analysis with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223450" y="2690195"/>
            <a:ext cx="2526317" cy="289608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		   </a:t>
            </a:r>
            <a:endParaRPr lang="en-US" u="sng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9911" y="2630197"/>
            <a:ext cx="1645920" cy="1645920"/>
            <a:chOff x="2259923" y="2660201"/>
            <a:chExt cx="1959561" cy="1962561"/>
          </a:xfrm>
        </p:grpSpPr>
        <p:sp>
          <p:nvSpPr>
            <p:cNvPr id="15" name="Oval 14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3" name="Picture 2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3205699" y="4846822"/>
            <a:ext cx="252414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Courier"/>
                <a:cs typeface="Courier"/>
              </a:rPr>
              <a:t>/scratch</a:t>
            </a:r>
            <a:endParaRPr lang="en-US" sz="3800" b="1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20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Query Intracellular Electrophysiology Metadata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9" name="Picture 8" descr="Screen Shot 2021-07-16 at 7.4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4" y="3404272"/>
            <a:ext cx="6360583" cy="22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 Data using </a:t>
            </a:r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SweepTable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 rot="21047453">
            <a:off x="1822824" y="3862206"/>
            <a:ext cx="5382088" cy="1160083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DEPRECATED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Allen Brain Observatory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23039" y="5214477"/>
            <a:ext cx="4172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https://observatory.brain-</a:t>
            </a:r>
            <a:r>
              <a:rPr lang="en-US" sz="1400" dirty="0" smtClean="0">
                <a:hlinkClick r:id="rId2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3" name="Picture 2" descr="Screen Shot 2021-04-14 at 1.38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5"/>
          <a:stretch/>
        </p:blipFill>
        <p:spPr>
          <a:xfrm>
            <a:off x="1908803" y="1960146"/>
            <a:ext cx="5310901" cy="3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6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420" t="12845" r="30491" b="73704"/>
          <a:stretch/>
        </p:blipFill>
        <p:spPr>
          <a:xfrm>
            <a:off x="5390450" y="2810234"/>
            <a:ext cx="2249907" cy="2712240"/>
          </a:xfrm>
          <a:prstGeom prst="rect">
            <a:avLst/>
          </a:prstGeom>
          <a:ln/>
        </p:spPr>
      </p:pic>
      <p:pic>
        <p:nvPicPr>
          <p:cNvPr id="7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449" t="13495" r="53788" b="73054"/>
          <a:stretch/>
        </p:blipFill>
        <p:spPr>
          <a:xfrm>
            <a:off x="1315131" y="2926000"/>
            <a:ext cx="3119721" cy="2712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83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Calcium Imaging Data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8" name="image3.jpg"/>
          <p:cNvPicPr>
            <a:picLocks noChangeAspect="1"/>
          </p:cNvPicPr>
          <p:nvPr/>
        </p:nvPicPr>
        <p:blipFill rotWithShape="1">
          <a:blip r:embed="rId2"/>
          <a:srcRect l="10505" t="12717" r="80335" b="73704"/>
          <a:stretch/>
        </p:blipFill>
        <p:spPr>
          <a:xfrm>
            <a:off x="3308214" y="1805175"/>
            <a:ext cx="2386421" cy="3832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6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Iterative Data Write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1232" y="1972469"/>
            <a:ext cx="4308498" cy="3539724"/>
            <a:chOff x="1699381" y="2715381"/>
            <a:chExt cx="1681242" cy="1606124"/>
          </a:xfrm>
        </p:grpSpPr>
        <p:sp>
          <p:nvSpPr>
            <p:cNvPr id="10" name="Curved Right Arrow 9"/>
            <p:cNvSpPr/>
            <p:nvPr/>
          </p:nvSpPr>
          <p:spPr>
            <a:xfrm flipV="1">
              <a:off x="1699381" y="2715381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>
              <a:off x="2540002" y="2816768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6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HDF5 Dataset I/O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Modular Data Storage using External Files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5" name="Left Arrow 14"/>
          <p:cNvSpPr/>
          <p:nvPr/>
        </p:nvSpPr>
        <p:spPr>
          <a:xfrm rot="5400000" flipV="1">
            <a:off x="4274700" y="3528909"/>
            <a:ext cx="550232" cy="27999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Left Arrow 15"/>
          <p:cNvSpPr/>
          <p:nvPr/>
        </p:nvSpPr>
        <p:spPr>
          <a:xfrm rot="2734356">
            <a:off x="3061789" y="4549986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lded Corner 11"/>
          <p:cNvSpPr/>
          <p:nvPr/>
        </p:nvSpPr>
        <p:spPr>
          <a:xfrm rot="10800000" flipH="1">
            <a:off x="2182317" y="3072614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4267044" y="2617358"/>
            <a:ext cx="572757" cy="76289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20" name="Left Arrow 19"/>
          <p:cNvSpPr/>
          <p:nvPr/>
        </p:nvSpPr>
        <p:spPr>
          <a:xfrm rot="18865644" flipH="1">
            <a:off x="5072927" y="4550292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olded Corner 7"/>
          <p:cNvSpPr/>
          <p:nvPr/>
        </p:nvSpPr>
        <p:spPr>
          <a:xfrm rot="10800000" flipH="1">
            <a:off x="3899840" y="3720272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06582" y="3649328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3" name="Folded Corner 12"/>
          <p:cNvSpPr/>
          <p:nvPr/>
        </p:nvSpPr>
        <p:spPr>
          <a:xfrm rot="10800000" flipH="1">
            <a:off x="6002435" y="3075348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13335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8580</TotalTime>
  <Words>107</Words>
  <Application>Microsoft Macintosh PowerPoint</Application>
  <PresentationFormat>Custom</PresentationFormat>
  <Paragraphs>37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169</cp:revision>
  <dcterms:created xsi:type="dcterms:W3CDTF">2019-10-10T20:06:10Z</dcterms:created>
  <dcterms:modified xsi:type="dcterms:W3CDTF">2021-07-17T02:52:26Z</dcterms:modified>
</cp:coreProperties>
</file>