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5481-BF76-4151-B65C-8D9E8B35C306}" type="datetimeFigureOut">
              <a:rPr lang="nl-NL" smtClean="0"/>
              <a:t>17-7-2019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564A-5C09-44F9-86AE-06597F78E4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65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5481-BF76-4151-B65C-8D9E8B35C306}" type="datetimeFigureOut">
              <a:rPr lang="nl-NL" smtClean="0"/>
              <a:t>17-7-2019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564A-5C09-44F9-86AE-06597F78E4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01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5481-BF76-4151-B65C-8D9E8B35C306}" type="datetimeFigureOut">
              <a:rPr lang="nl-NL" smtClean="0"/>
              <a:t>17-7-2019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564A-5C09-44F9-86AE-06597F78E4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07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5481-BF76-4151-B65C-8D9E8B35C306}" type="datetimeFigureOut">
              <a:rPr lang="nl-NL" smtClean="0"/>
              <a:t>17-7-2019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564A-5C09-44F9-86AE-06597F78E4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681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5481-BF76-4151-B65C-8D9E8B35C306}" type="datetimeFigureOut">
              <a:rPr lang="nl-NL" smtClean="0"/>
              <a:t>17-7-2019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564A-5C09-44F9-86AE-06597F78E4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486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5481-BF76-4151-B65C-8D9E8B35C306}" type="datetimeFigureOut">
              <a:rPr lang="nl-NL" smtClean="0"/>
              <a:t>17-7-2019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564A-5C09-44F9-86AE-06597F78E4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79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5481-BF76-4151-B65C-8D9E8B35C306}" type="datetimeFigureOut">
              <a:rPr lang="nl-NL" smtClean="0"/>
              <a:t>17-7-2019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564A-5C09-44F9-86AE-06597F78E4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5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5481-BF76-4151-B65C-8D9E8B35C306}" type="datetimeFigureOut">
              <a:rPr lang="nl-NL" smtClean="0"/>
              <a:t>17-7-2019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564A-5C09-44F9-86AE-06597F78E4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892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5481-BF76-4151-B65C-8D9E8B35C306}" type="datetimeFigureOut">
              <a:rPr lang="nl-NL" smtClean="0"/>
              <a:t>17-7-2019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564A-5C09-44F9-86AE-06597F78E4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89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5481-BF76-4151-B65C-8D9E8B35C306}" type="datetimeFigureOut">
              <a:rPr lang="nl-NL" smtClean="0"/>
              <a:t>17-7-2019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564A-5C09-44F9-86AE-06597F78E4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63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5481-BF76-4151-B65C-8D9E8B35C306}" type="datetimeFigureOut">
              <a:rPr lang="nl-NL" smtClean="0"/>
              <a:t>17-7-2019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564A-5C09-44F9-86AE-06597F78E4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98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95481-BF76-4151-B65C-8D9E8B35C306}" type="datetimeFigureOut">
              <a:rPr lang="nl-NL" smtClean="0"/>
              <a:t>17-7-2019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564A-5C09-44F9-86AE-06597F78E4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21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2125" y="3305175"/>
            <a:ext cx="75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dirty="0" smtClean="0">
                <a:solidFill>
                  <a:schemeClr val="bg1"/>
                </a:solidFill>
              </a:rPr>
              <a:t>+</a:t>
            </a:r>
            <a:endParaRPr lang="nl-NL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image9010</dc:creator>
  <cp:lastModifiedBy>image9010</cp:lastModifiedBy>
  <cp:revision>3</cp:revision>
  <dcterms:created xsi:type="dcterms:W3CDTF">2019-07-17T10:03:10Z</dcterms:created>
  <dcterms:modified xsi:type="dcterms:W3CDTF">2019-07-17T10:04:17Z</dcterms:modified>
</cp:coreProperties>
</file>