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262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1CBC-D6ED-1E3A-372A-936FE45E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68FD7-2B8F-41F1-B8E1-BBDFA3BB1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DF92-D7B7-8E00-011D-06329450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B203-9AF0-FF0C-CA87-24C17E1F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E6E1-9DCA-9799-D0C0-62A892AF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597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F0E8-4238-E526-D54D-1919E977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2A7FE-4075-3091-AE00-3D48BBE27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7AF1-740B-8C85-C5E4-0CFFFD8A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CF51-3026-7348-931C-E6BB4AE7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947D-C215-FCFE-EAF4-CE8D866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3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DEB70-65AA-50AA-8F58-744894742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B584A-D68B-E70D-C942-B971703ED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3ECB-63A5-CF23-F0B4-EEA88D39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32ED-D824-354D-7FF3-945BBF2A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BDF2-54BD-2181-0D38-A24DD016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626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FCAF-97F9-0D70-E3CE-77FEA5BB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15EF-6BCB-5FED-D4BC-DD029DD3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EF8B-31CB-A618-F946-3E20B206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F2FC-FEA2-4965-610A-4CABB2B4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7844-7B73-36A6-5941-3871741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0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5CBA-9B01-A15F-162D-93AEB550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F6287-74C7-82CE-5F12-B72F311E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C181-4879-3B7E-7C6E-D8A05D8E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72BC-55C8-E856-A3E0-74A51237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4FFB-C2A8-3C10-5970-5F815706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4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3CED-7F8B-33A0-A317-3361E545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3514-E9FB-0642-0454-47E0AF9C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94FF8-91C8-22E0-A066-0F9F4690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041D-9A46-168E-99FC-664584BD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CD11-0271-AFD3-154B-2E6D7EC1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741CA-66B0-A16D-A196-D41A4E7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30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F8E1-BE58-1B56-763A-2051D68B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D071-6B6B-B53E-0765-C6BEB3E7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CD8EF-0608-ABE5-4321-9953F8B4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84DC5-AB8D-6B7D-A07D-D6E13370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13301-F6F9-B9AF-D162-CC01ADB48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9381D-62B1-BE23-7642-152750E5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34398-9C44-5F13-B8C8-34F15D30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794B7-3451-D43C-E62F-C8DC4EEB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92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3AC8-58F3-5680-FD97-34E8EE50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A3265-7560-A121-9364-194CC64A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23093-8450-25F7-5607-6F81B3A8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D7C0-7895-0061-99D3-E8D55AC0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059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3C9AF-F85D-B832-A40B-A941B90C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D8173-D698-2A2A-605A-18D27C78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8A445-CD0D-E742-8345-55037332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108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CDF-3BE9-C7D6-E844-ACD1E146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2AC7-1DAF-FB6D-1018-26D0F045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EBEE-8EF3-AC8D-0049-3EEC91EF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CDA2C-F73B-5CE8-370B-8E5D5FF0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EB05-A377-4C44-B19D-306AAD46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D91D-AB54-4DA1-5852-CC5208AB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711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0FD6-37A1-BDCC-B074-2E0E5C38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09826-13C1-6A33-827D-B1800473D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4EC4-16ED-6BA8-9FCE-75DB7D9CE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7FDAA-EA05-B1EA-2B0E-3D3E5A31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8799-96AB-1FB4-62E3-5E0793DE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F91D5-E70A-FE74-76D9-88B5646C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012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DC180-29EF-05DE-6B30-18D48150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41CBB-229C-D772-8E38-725E9661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2653C-4CA1-D04E-8FC0-2E1508549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1D63-AD9A-4445-A7CD-A76E5875A59F}" type="datetimeFigureOut">
              <a:rPr lang="en-CH" smtClean="0"/>
              <a:t>09/01/2023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EED12-8977-C9ED-3BEF-31520C1CB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D676D-8C23-9242-182E-495F961AA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CCD5-F37F-430A-B2C9-82E9A660804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1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AE022-255F-E028-D673-C2B7B257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208" y="2962450"/>
            <a:ext cx="5050954" cy="3197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A3837-82F3-4BE2-E8F4-B98FA5FD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672"/>
            <a:ext cx="3538634" cy="2876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7E3B7C-F86F-5B6B-9894-DFF1C537DBF2}"/>
              </a:ext>
            </a:extLst>
          </p:cNvPr>
          <p:cNvSpPr txBox="1"/>
          <p:nvPr/>
        </p:nvSpPr>
        <p:spPr>
          <a:xfrm>
            <a:off x="140766" y="581025"/>
            <a:ext cx="6202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 </a:t>
            </a:r>
            <a:r>
              <a:rPr lang="en-CH" sz="1200" dirty="0" err="1"/>
              <a:t>freqs</a:t>
            </a:r>
            <a:r>
              <a:rPr lang="en-CH" sz="1200" dirty="0"/>
              <a:t> = </a:t>
            </a:r>
            <a:r>
              <a:rPr lang="en-CH" sz="1200" dirty="0" err="1"/>
              <a:t>np.logspace</a:t>
            </a:r>
            <a:r>
              <a:rPr lang="en-CH" sz="1200" dirty="0"/>
              <a:t>(*np.log10([1, 48]), num=56)        </a:t>
            </a:r>
            <a:endParaRPr lang="en-US" sz="1200" dirty="0"/>
          </a:p>
          <a:p>
            <a:r>
              <a:rPr lang="en-CH" sz="1200" dirty="0" err="1"/>
              <a:t>n_cycles</a:t>
            </a:r>
            <a:r>
              <a:rPr lang="en-CH" sz="1200" dirty="0"/>
              <a:t> = 3      </a:t>
            </a:r>
            <a:endParaRPr lang="en-US" sz="1200" dirty="0"/>
          </a:p>
          <a:p>
            <a:r>
              <a:rPr lang="en-CH" sz="1200" dirty="0"/>
              <a:t> </a:t>
            </a:r>
            <a:r>
              <a:rPr lang="en-CH" sz="1200" dirty="0" err="1"/>
              <a:t>tfr</a:t>
            </a:r>
            <a:r>
              <a:rPr lang="en-CH" sz="1200" dirty="0"/>
              <a:t> = </a:t>
            </a:r>
            <a:r>
              <a:rPr lang="en-CH" sz="1200" dirty="0" err="1"/>
              <a:t>tfr_morlet</a:t>
            </a:r>
            <a:r>
              <a:rPr lang="en-CH" sz="1200" dirty="0"/>
              <a:t>(epochs, </a:t>
            </a:r>
            <a:r>
              <a:rPr lang="en-CH" sz="1200" dirty="0" err="1"/>
              <a:t>freqs</a:t>
            </a:r>
            <a:r>
              <a:rPr lang="en-CH" sz="1200" dirty="0"/>
              <a:t>=</a:t>
            </a:r>
            <a:r>
              <a:rPr lang="en-CH" sz="1200" dirty="0" err="1"/>
              <a:t>freqs</a:t>
            </a:r>
            <a:r>
              <a:rPr lang="en-CH" sz="1200" dirty="0"/>
              <a:t>, </a:t>
            </a:r>
            <a:r>
              <a:rPr lang="en-CH" sz="1200" dirty="0" err="1"/>
              <a:t>decim</a:t>
            </a:r>
            <a:r>
              <a:rPr lang="en-CH" sz="1200" dirty="0"/>
              <a:t>= 3, </a:t>
            </a:r>
            <a:r>
              <a:rPr lang="en-CH" sz="1200" dirty="0" err="1"/>
              <a:t>n_cycles</a:t>
            </a:r>
            <a:r>
              <a:rPr lang="en-CH" sz="1200" dirty="0"/>
              <a:t>=</a:t>
            </a:r>
            <a:r>
              <a:rPr lang="en-CH" sz="1200" dirty="0" err="1"/>
              <a:t>n_cycles</a:t>
            </a:r>
            <a:r>
              <a:rPr lang="en-CH" sz="1200" dirty="0"/>
              <a:t>, average=False, </a:t>
            </a:r>
            <a:r>
              <a:rPr lang="en-CH" sz="1200" dirty="0" err="1"/>
              <a:t>use_fft</a:t>
            </a:r>
            <a:r>
              <a:rPr lang="en-CH" sz="1200" dirty="0"/>
              <a:t>=True</a:t>
            </a:r>
            <a:r>
              <a:rPr lang="en-US" sz="1200" dirty="0"/>
              <a:t>) </a:t>
            </a:r>
            <a:r>
              <a:rPr lang="de-AT" sz="1200" dirty="0" err="1"/>
              <a:t>tfr.average</a:t>
            </a:r>
            <a:r>
              <a:rPr lang="de-AT" sz="1200" dirty="0"/>
              <a:t>().</a:t>
            </a:r>
            <a:r>
              <a:rPr lang="de-AT" sz="1200" dirty="0" err="1"/>
              <a:t>plot</a:t>
            </a:r>
            <a:r>
              <a:rPr lang="de-AT" sz="1200" dirty="0"/>
              <a:t>(2)</a:t>
            </a:r>
            <a:r>
              <a:rPr lang="en-US" sz="1200" dirty="0"/>
              <a:t> # example plot channel 2 </a:t>
            </a:r>
            <a:endParaRPr lang="en-CH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908A8-4437-0238-F52A-B82F70542CED}"/>
              </a:ext>
            </a:extLst>
          </p:cNvPr>
          <p:cNvSpPr txBox="1"/>
          <p:nvPr/>
        </p:nvSpPr>
        <p:spPr>
          <a:xfrm>
            <a:off x="3640425" y="210741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 </a:t>
            </a:r>
            <a:r>
              <a:rPr lang="en-CH" sz="1200" dirty="0" err="1"/>
              <a:t>wavelet_width</a:t>
            </a:r>
            <a:r>
              <a:rPr lang="en-CH" sz="1200" dirty="0"/>
              <a:t> = </a:t>
            </a:r>
            <a:r>
              <a:rPr lang="en-CH" sz="1200" dirty="0" err="1"/>
              <a:t>n_cycles</a:t>
            </a:r>
            <a:r>
              <a:rPr lang="en-CH" sz="1200" dirty="0"/>
              <a:t>/</a:t>
            </a:r>
            <a:r>
              <a:rPr lang="en-CH" sz="1200" dirty="0" err="1"/>
              <a:t>freqs</a:t>
            </a:r>
            <a:r>
              <a:rPr lang="en-CH" sz="1200" dirty="0"/>
              <a:t>        </a:t>
            </a:r>
            <a:endParaRPr lang="en-US" sz="1200" dirty="0"/>
          </a:p>
          <a:p>
            <a:r>
              <a:rPr lang="en-CH" sz="1200" dirty="0" err="1"/>
              <a:t>coi</a:t>
            </a:r>
            <a:r>
              <a:rPr lang="en-CH" sz="1200" dirty="0"/>
              <a:t> = </a:t>
            </a:r>
            <a:r>
              <a:rPr lang="en-CH" sz="1200" dirty="0" err="1"/>
              <a:t>wavelet_width</a:t>
            </a:r>
            <a:r>
              <a:rPr lang="en-CH" sz="1200" dirty="0"/>
              <a:t>/2 </a:t>
            </a:r>
            <a:endParaRPr lang="en-US" sz="1200" dirty="0"/>
          </a:p>
          <a:p>
            <a:r>
              <a:rPr lang="de-AT" sz="1200" dirty="0"/>
              <a:t># Add </a:t>
            </a:r>
            <a:r>
              <a:rPr lang="de-AT" sz="1200" dirty="0" err="1"/>
              <a:t>plot</a:t>
            </a:r>
            <a:r>
              <a:rPr lang="de-AT" sz="1200" dirty="0"/>
              <a:t> </a:t>
            </a:r>
          </a:p>
          <a:p>
            <a:r>
              <a:rPr lang="de-AT" sz="1200" dirty="0" err="1"/>
              <a:t>plt.plot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FF0000"/>
                </a:solidFill>
              </a:rPr>
              <a:t>coi-3.35</a:t>
            </a:r>
            <a:r>
              <a:rPr lang="de-AT" sz="1200" dirty="0"/>
              <a:t>,freqs)       </a:t>
            </a:r>
          </a:p>
          <a:p>
            <a:r>
              <a:rPr lang="de-AT" sz="1200" dirty="0" err="1"/>
              <a:t>plt.plot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FF0000"/>
                </a:solidFill>
              </a:rPr>
              <a:t>0-coi,</a:t>
            </a:r>
            <a:r>
              <a:rPr lang="de-AT" sz="1200" dirty="0"/>
              <a:t>freqs,color='</a:t>
            </a:r>
            <a:r>
              <a:rPr lang="de-AT" sz="1200" dirty="0" err="1"/>
              <a:t>blue</a:t>
            </a:r>
            <a:r>
              <a:rPr lang="de-AT" sz="1200" dirty="0"/>
              <a:t>')</a:t>
            </a:r>
            <a:endParaRPr lang="en-CH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FC5A0-99A9-9BB2-4022-F6E8BA5407FC}"/>
              </a:ext>
            </a:extLst>
          </p:cNvPr>
          <p:cNvSpPr txBox="1"/>
          <p:nvPr/>
        </p:nvSpPr>
        <p:spPr>
          <a:xfrm>
            <a:off x="140766" y="211693"/>
            <a:ext cx="31929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Time frequency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4140B-D99A-71AA-64B7-B4CED555375C}"/>
              </a:ext>
            </a:extLst>
          </p:cNvPr>
          <p:cNvSpPr txBox="1"/>
          <p:nvPr/>
        </p:nvSpPr>
        <p:spPr>
          <a:xfrm>
            <a:off x="3683106" y="1781354"/>
            <a:ext cx="31929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COI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280AC-74B4-603D-576B-667772624DF8}"/>
              </a:ext>
            </a:extLst>
          </p:cNvPr>
          <p:cNvSpPr txBox="1"/>
          <p:nvPr/>
        </p:nvSpPr>
        <p:spPr>
          <a:xfrm>
            <a:off x="7997931" y="2855022"/>
            <a:ext cx="31929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Extract feat for </a:t>
            </a:r>
            <a:r>
              <a:rPr lang="en-US" sz="1800" dirty="0" err="1"/>
              <a:t>mvpa</a:t>
            </a:r>
            <a:endParaRPr lang="en-C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D06ABE-9979-611C-673F-90F666DA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19" b="2542"/>
          <a:stretch/>
        </p:blipFill>
        <p:spPr>
          <a:xfrm>
            <a:off x="7861833" y="3331782"/>
            <a:ext cx="4120617" cy="31166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F7D45A8-793C-0822-04B5-D7D5DF497FF7}"/>
              </a:ext>
            </a:extLst>
          </p:cNvPr>
          <p:cNvSpPr/>
          <p:nvPr/>
        </p:nvSpPr>
        <p:spPr>
          <a:xfrm>
            <a:off x="8369362" y="4381500"/>
            <a:ext cx="3508313" cy="3891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5175523-46E3-D35B-EFA1-302F676DA8B4}"/>
              </a:ext>
            </a:extLst>
          </p:cNvPr>
          <p:cNvSpPr/>
          <p:nvPr/>
        </p:nvSpPr>
        <p:spPr>
          <a:xfrm>
            <a:off x="8439151" y="4383221"/>
            <a:ext cx="2079400" cy="383458"/>
          </a:xfrm>
          <a:custGeom>
            <a:avLst/>
            <a:gdLst>
              <a:gd name="connsiteX0" fmla="*/ 0 w 2064775"/>
              <a:gd name="connsiteY0" fmla="*/ 0 h 383458"/>
              <a:gd name="connsiteX1" fmla="*/ 58994 w 2064775"/>
              <a:gd name="connsiteY1" fmla="*/ 383458 h 383458"/>
              <a:gd name="connsiteX2" fmla="*/ 2023479 w 2064775"/>
              <a:gd name="connsiteY2" fmla="*/ 359860 h 383458"/>
              <a:gd name="connsiteX3" fmla="*/ 2064775 w 2064775"/>
              <a:gd name="connsiteY3" fmla="*/ 35396 h 383458"/>
              <a:gd name="connsiteX4" fmla="*/ 0 w 2064775"/>
              <a:gd name="connsiteY4" fmla="*/ 0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775" h="383458">
                <a:moveTo>
                  <a:pt x="0" y="0"/>
                </a:moveTo>
                <a:lnTo>
                  <a:pt x="58994" y="383458"/>
                </a:lnTo>
                <a:lnTo>
                  <a:pt x="2023479" y="359860"/>
                </a:lnTo>
                <a:lnTo>
                  <a:pt x="2064775" y="353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D07201-F894-B5F8-A462-D02B0AEEF5C3}"/>
              </a:ext>
            </a:extLst>
          </p:cNvPr>
          <p:cNvCxnSpPr>
            <a:cxnSpLocks/>
          </p:cNvCxnSpPr>
          <p:nvPr/>
        </p:nvCxnSpPr>
        <p:spPr>
          <a:xfrm>
            <a:off x="8583561" y="3498317"/>
            <a:ext cx="64894" cy="10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A5DB1C-A52F-38D9-D7E0-FC848EE96009}"/>
              </a:ext>
            </a:extLst>
          </p:cNvPr>
          <p:cNvSpPr txBox="1"/>
          <p:nvPr/>
        </p:nvSpPr>
        <p:spPr>
          <a:xfrm>
            <a:off x="8158259" y="3263160"/>
            <a:ext cx="4120617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X = the  mean of this yellow area for each data point covered by it </a:t>
            </a:r>
            <a:endParaRPr lang="en-CH" sz="1100" dirty="0"/>
          </a:p>
        </p:txBody>
      </p:sp>
    </p:spTree>
    <p:extLst>
      <p:ext uri="{BB962C8B-B14F-4D97-AF65-F5344CB8AC3E}">
        <p14:creationId xmlns:p14="http://schemas.microsoft.com/office/powerpoint/2010/main" val="293501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Gorka Fraga Gonzalez</dc:creator>
  <cp:lastModifiedBy>Gorka Fraga Gonzalez</cp:lastModifiedBy>
  <cp:revision>1</cp:revision>
  <dcterms:created xsi:type="dcterms:W3CDTF">2023-01-09T10:23:23Z</dcterms:created>
  <dcterms:modified xsi:type="dcterms:W3CDTF">2023-01-09T10:34:29Z</dcterms:modified>
</cp:coreProperties>
</file>