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a40007f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a40007f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650" y="4221433"/>
            <a:ext cx="2857501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650" y="4221433"/>
            <a:ext cx="2857501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How we built this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Professional Development Session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650" y="4221433"/>
            <a:ext cx="2857501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How we built this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Professional Development Session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/>
            </a:lvl1pPr>
            <a:lvl2pPr lvl="1" rtl="0">
              <a:buNone/>
              <a:defRPr sz="1200"/>
            </a:lvl2pPr>
            <a:lvl3pPr lvl="2" rtl="0">
              <a:buNone/>
              <a:defRPr sz="1200"/>
            </a:lvl3pPr>
            <a:lvl4pPr lvl="3" rtl="0">
              <a:buNone/>
              <a:defRPr sz="1200"/>
            </a:lvl4pPr>
            <a:lvl5pPr lvl="4" rtl="0">
              <a:buNone/>
              <a:defRPr sz="1200"/>
            </a:lvl5pPr>
            <a:lvl6pPr lvl="5" rtl="0">
              <a:buNone/>
              <a:defRPr sz="1200"/>
            </a:lvl6pPr>
            <a:lvl7pPr lvl="6" rtl="0">
              <a:buNone/>
              <a:defRPr sz="1200"/>
            </a:lvl7pPr>
            <a:lvl8pPr lvl="7" rtl="0">
              <a:buNone/>
              <a:defRPr sz="1200"/>
            </a:lvl8pPr>
            <a:lvl9pPr lvl="8" rtl="0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y: Team member 1, Team member 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name/ group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