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945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82" r:id="rId4"/>
    <p:sldId id="286" r:id="rId5"/>
    <p:sldId id="285" r:id="rId6"/>
    <p:sldId id="283" r:id="rId7"/>
    <p:sldId id="288" r:id="rId8"/>
    <p:sldId id="291" r:id="rId9"/>
    <p:sldId id="290" r:id="rId10"/>
    <p:sldId id="293" r:id="rId11"/>
    <p:sldId id="292" r:id="rId12"/>
    <p:sldId id="294" r:id="rId13"/>
    <p:sldId id="289" r:id="rId14"/>
    <p:sldId id="295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6">
          <p15:clr>
            <a:srgbClr val="A4A3A4"/>
          </p15:clr>
        </p15:guide>
        <p15:guide id="2" pos="287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ustomer" initials="C" lastIdx="1" clrIdx="0"/>
  <p:cmAuthor id="1" name="Kimmoon-ki" initials="Kk" lastIdx="1" clrIdx="1">
    <p:extLst>
      <p:ext uri="{19B8F6BF-5375-455C-9EA6-DF929625EA0E}">
        <p15:presenceInfo xmlns:p15="http://schemas.microsoft.com/office/powerpoint/2012/main" userId="S::cyan@inu.ac.kr::45ad15f4-2f15-4be2-8200-8184264a79a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8434622-EB23-4116-B64D-77ABC2444493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2700" cmpd="sng">
              <a:solidFill>
                <a:schemeClr val="accent5"/>
              </a:solidFill>
            </a:ln>
          </a:top>
          <a:bottom>
            <a:ln w="2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 w="10000" cmpd="sng">
              <a:solidFill>
                <a:schemeClr val="accent5"/>
              </a:solidFill>
            </a:ln>
          </a:top>
          <a:bottom>
            <a:ln w="10000" cmpd="sng">
              <a:solidFill>
                <a:schemeClr val="accent5"/>
              </a:solidFill>
            </a:ln>
          </a:bottom>
        </a:tcBdr>
        <a:fill>
          <a:solidFill>
            <a:schemeClr val="accent5">
              <a:alpha val="20000"/>
              <a:tint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69FF03A-DF0C-4845-94BB-EF2385AD676B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2700" cmpd="sng">
              <a:solidFill>
                <a:schemeClr val="accent1"/>
              </a:solidFill>
            </a:ln>
          </a:top>
          <a:bottom>
            <a:ln w="2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 w="10000" cmpd="sng">
              <a:solidFill>
                <a:schemeClr val="accent1"/>
              </a:solidFill>
            </a:ln>
          </a:top>
          <a:bottom>
            <a:ln w="10000" cmpd="sng">
              <a:solidFill>
                <a:schemeClr val="accent1"/>
              </a:solidFill>
            </a:ln>
          </a:bottom>
        </a:tcBdr>
        <a:fill>
          <a:solidFill>
            <a:schemeClr val="accent1">
              <a:alpha val="20000"/>
              <a:tint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A7026A9-84A0-402A-8550-04DCFC3E3A74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32700" cmpd="sng">
              <a:solidFill>
                <a:schemeClr val="accent5"/>
              </a:solidFill>
              <a:prstDash val="dash"/>
            </a:ln>
          </a:left>
          <a:right>
            <a:ln w="32700" cmpd="sng">
              <a:solidFill>
                <a:schemeClr val="accent5"/>
              </a:solidFill>
              <a:prstDash val="dash"/>
            </a:ln>
          </a:right>
          <a:top>
            <a:ln w="32700" cmpd="sng">
              <a:solidFill>
                <a:schemeClr val="accent5"/>
              </a:solidFill>
              <a:prstDash val="dash"/>
            </a:ln>
          </a:top>
          <a:bottom>
            <a:ln w="32700" cmpd="sng">
              <a:solidFill>
                <a:schemeClr val="accent5"/>
              </a:solidFill>
              <a:prstDash val="dash"/>
            </a:ln>
          </a:bottom>
          <a:insideH>
            <a:ln w="22700" cmpd="sng">
              <a:solidFill>
                <a:schemeClr val="accent5"/>
              </a:solidFill>
              <a:prstDash val="sysDot"/>
            </a:ln>
          </a:insideH>
          <a:insideV>
            <a:ln w="22700" cmpd="sng">
              <a:solidFill>
                <a:schemeClr val="accent5"/>
              </a:solidFill>
              <a:prstDash val="sysDot"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C4711C3-D055-48D3-BF36-FD8B868C6AB0}" styleName="Generic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Ref idx="1">
              <a:schemeClr val="lt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4">
              <a:alpha val="7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lt1"/>
            </a:lnRef>
          </a:top>
          <a:bottom>
            <a:lnRef idx="1">
              <a:schemeClr val="lt1"/>
            </a:lnRef>
          </a:bottom>
        </a:tcBdr>
        <a:fill>
          <a:solidFill>
            <a:schemeClr val="accent4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  <a:right>
            <a:lnRef idx="1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lt1"/>
            </a:lnRef>
          </a:left>
          <a:right>
            <a:lnRef idx="2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  <a:top>
            <a:lnRef idx="2">
              <a:schemeClr val="l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3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gradFill rotWithShape="1">
            <a:gsLst>
              <a:gs pos="0">
                <a:schemeClr val="accent4">
                  <a:shade val="61000"/>
                  <a:satMod val="130000"/>
                </a:schemeClr>
              </a:gs>
              <a:gs pos="50000">
                <a:schemeClr val="accent4">
                  <a:shade val="93000"/>
                  <a:satMod val="130000"/>
                </a:schemeClr>
              </a:gs>
              <a:gs pos="100000">
                <a:schemeClr val="accent4">
                  <a:shade val="99000"/>
                  <a:satMod val="135000"/>
                </a:schemeClr>
              </a:gs>
            </a:gsLst>
            <a:lin ang="16200000" scaled="0"/>
          </a:gradFill>
        </a:fill>
      </a:tcStyle>
    </a:firstRow>
  </a:tblStyle>
  <a:tblStyle styleId="{F77BBAD0-2FD1-4BB3-BED5-B7D4590D3504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TxStyle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TxStyle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>
        <a:fontRef idx="minor">
          <a:scrgbClr r="0" g="0" b="0"/>
        </a:fontRef>
        <a:schemeClr val="accent3"/>
      </a:tcTxStyle>
      <a:tcStyle>
        <a:tcBdr>
          <a:top>
            <a:ln w="6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accent3">
          <a:shade val="40000"/>
        </a:schemeClr>
      </a:tcTxStyle>
      <a:tcStyle>
        <a:tcBdr/>
        <a:fill>
          <a:solidFill>
            <a:schemeClr val="accent3">
              <a:alpha val="40000"/>
            </a:schemeClr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2EA1FB-0CFC-4A56-AEC5-BAC51FA1AD34}" styleName="Normal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40000" cmpd="sng">
              <a:solidFill>
                <a:schemeClr val="accent4"/>
              </a:solidFill>
            </a:ln>
          </a:left>
          <a:right>
            <a:ln w="40000" cmpd="sng">
              <a:solidFill>
                <a:schemeClr val="accent4"/>
              </a:solidFill>
            </a:ln>
          </a:right>
          <a:top>
            <a:ln w="40000" cmpd="sng">
              <a:solidFill>
                <a:schemeClr val="accent4"/>
              </a:solidFill>
            </a:ln>
          </a:top>
          <a:bottom>
            <a:ln w="400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4">
              <a:tint val="50000"/>
            </a:schemeClr>
          </a:solidFill>
        </a:fill>
      </a:tcStyle>
    </a:band1H>
    <a:band1V>
      <a:tcTxStyle/>
      <a:tcStyle>
        <a:tcBdr/>
        <a:fill>
          <a:solidFill>
            <a:schemeClr val="accent4">
              <a:tint val="5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accent4">
          <a:shade val="80000"/>
        </a:schemeClr>
      </a:tcTxStyle>
      <a:tcStyle>
        <a:tcBdr>
          <a:bottom>
            <a:ln w="35400" cmpd="sng">
              <a:solidFill>
                <a:schemeClr val="accent4">
                  <a:shade val="80000"/>
                </a:schemeClr>
              </a:solidFill>
            </a:ln>
          </a:bottom>
        </a:tcBdr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07" autoAdjust="0"/>
    <p:restoredTop sz="94913" autoAdjust="0"/>
  </p:normalViewPr>
  <p:slideViewPr>
    <p:cSldViewPr snapToObjects="1">
      <p:cViewPr varScale="1">
        <p:scale>
          <a:sx n="81" d="100"/>
          <a:sy n="81" d="100"/>
        </p:scale>
        <p:origin x="108" y="276"/>
      </p:cViewPr>
      <p:guideLst>
        <p:guide orient="horz" pos="2156"/>
        <p:guide pos="2876"/>
      </p:guideLst>
    </p:cSldViewPr>
  </p:slideViewPr>
  <p:outlineViewPr>
    <p:cViewPr>
      <p:scale>
        <a:sx n="98" d="100"/>
        <a:sy n="98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 snapToObjects="1">
      <p:cViewPr varScale="1">
        <p:scale>
          <a:sx n="52" d="100"/>
          <a:sy n="52" d="100"/>
        </p:scale>
        <p:origin x="2680" y="56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D8D7A7C4-C82A-4D21-9AB0-F0C5A1D3EF09}" type="datetime1">
              <a:rPr lang="ko-KR" altLang="en-US"/>
              <a:pPr lvl="0">
                <a:defRPr lang="ko-KR" altLang="en-US"/>
              </a:pPr>
              <a:t>2021-07-22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F450E784-2449-4FFD-AA69-3F5CFAA75BCB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E2B2BC9D-A816-4D0A-858B-1D023B3A8ACA}" type="datetime1">
              <a:rPr lang="ko-KR" altLang="en-US"/>
              <a:pPr lvl="0">
                <a:defRPr lang="ko-KR" altLang="en-US"/>
              </a:pPr>
              <a:t>2021-07-22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09F4262C-968C-4EE9-8164-CE16364706B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6225952" y="404664"/>
            <a:ext cx="2232248" cy="2232248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0" y="2096852"/>
            <a:ext cx="9144000" cy="4761148"/>
          </a:xfrm>
          <a:prstGeom prst="rect">
            <a:avLst/>
          </a:prstGeom>
          <a:solidFill>
            <a:srgbClr val="7DA7D9"/>
          </a:solidFill>
          <a:ln algn="ctr">
            <a:solidFill>
              <a:srgbClr val="7DA7D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799" y="2283011"/>
            <a:ext cx="7772400" cy="1470025"/>
          </a:xfrm>
        </p:spPr>
        <p:txBody>
          <a:bodyPr/>
          <a:lstStyle>
            <a:lvl1pPr>
              <a:defRPr>
                <a:latin typeface="맑은 고딕"/>
                <a:ea typeface="맑은 고딕"/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908648"/>
            <a:ext cx="6400800" cy="744488"/>
          </a:xfrm>
        </p:spPr>
        <p:txBody>
          <a:bodyPr/>
          <a:lstStyle>
            <a:lvl1pPr marL="0" indent="0" algn="ctr">
              <a:buNone/>
              <a:defRPr sz="3000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marL="457200" indent="0" algn="ctr">
              <a:buNone/>
              <a:defRPr sz="3000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marL="914400" indent="0" algn="ctr">
              <a:buNone/>
              <a:defRPr sz="3000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marL="1371600" indent="0" algn="ctr">
              <a:buNone/>
              <a:defRPr sz="3000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marL="1828800" indent="0" algn="ctr">
              <a:buNone/>
              <a:defRPr sz="3000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marL="2286000" indent="0" algn="ctr">
              <a:buNone/>
              <a:defRPr sz="3000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marL="2743200" indent="0" algn="ctr">
              <a:buNone/>
              <a:defRPr sz="3000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marL="3200400" indent="0" algn="ctr">
              <a:buNone/>
              <a:defRPr sz="3000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marL="3657600" indent="0" algn="ctr">
              <a:buNone/>
              <a:defRPr sz="3000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목차 슬라이드" preserve="1" userDrawn="1">
  <p:cSld name="목차 슬라이드">
    <p:bg>
      <p:bgPr>
        <a:solidFill>
          <a:srgbClr val="A3D4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6372708" cy="6858000"/>
          </a:xfrm>
          <a:prstGeom prst="rect">
            <a:avLst/>
          </a:prstGeom>
          <a:solidFill>
            <a:schemeClr val="bg1"/>
          </a:solidFill>
          <a:ln algn="ctr"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19572" y="620688"/>
            <a:ext cx="3600400" cy="75739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ko-KR" altLang="en-US" sz="4400" b="1">
                <a:solidFill>
                  <a:srgbClr val="7DA7D9"/>
                </a:solidFill>
                <a:latin typeface="맑은 고딕"/>
                <a:ea typeface="맑은 고딕"/>
                <a:cs typeface="+mj-cs"/>
              </a:rPr>
              <a:t>목차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971600" y="1811605"/>
            <a:ext cx="936104" cy="57707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ko-KR" sz="3200" b="1">
                <a:solidFill>
                  <a:srgbClr val="7DA7D9"/>
                </a:solidFill>
                <a:latin typeface="맑은 고딕"/>
                <a:ea typeface="맑은 고딕"/>
                <a:cs typeface="+mj-cs"/>
              </a:rPr>
              <a:t>01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971600" y="2599948"/>
            <a:ext cx="936104" cy="57721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ko-KR" sz="3200" b="1">
                <a:solidFill>
                  <a:srgbClr val="7DA7D9"/>
                </a:solidFill>
                <a:latin typeface="맑은 고딕"/>
                <a:ea typeface="맑은 고딕"/>
                <a:cs typeface="+mj-cs"/>
              </a:rPr>
              <a:t>02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971600" y="3392036"/>
            <a:ext cx="936104" cy="57721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ko-KR" sz="3200" b="1">
                <a:solidFill>
                  <a:srgbClr val="7DA7D9"/>
                </a:solidFill>
                <a:latin typeface="맑은 고딕"/>
                <a:ea typeface="맑은 고딕"/>
                <a:cs typeface="+mj-cs"/>
              </a:rPr>
              <a:t>03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971600" y="4184124"/>
            <a:ext cx="936104" cy="57702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ko-KR" sz="3200" b="1">
                <a:solidFill>
                  <a:srgbClr val="7DA7D9"/>
                </a:solidFill>
                <a:latin typeface="맑은 고딕"/>
                <a:ea typeface="맑은 고딕"/>
                <a:cs typeface="+mj-cs"/>
              </a:rPr>
              <a:t>04</a:t>
            </a:r>
          </a:p>
        </p:txBody>
      </p:sp>
      <p:sp>
        <p:nvSpPr>
          <p:cNvPr id="24" name="TextBox 23"/>
          <p:cNvSpPr txBox="1"/>
          <p:nvPr userDrawn="1"/>
        </p:nvSpPr>
        <p:spPr>
          <a:xfrm>
            <a:off x="971600" y="4976157"/>
            <a:ext cx="936104" cy="57721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ko-KR" sz="3200" b="1">
                <a:solidFill>
                  <a:srgbClr val="7DA7D9"/>
                </a:solidFill>
                <a:latin typeface="맑은 고딕"/>
                <a:ea typeface="맑은 고딕"/>
                <a:cs typeface="+mj-cs"/>
              </a:rPr>
              <a:t>05</a:t>
            </a:r>
          </a:p>
        </p:txBody>
      </p:sp>
      <p:sp>
        <p:nvSpPr>
          <p:cNvPr id="25" name="TextBox 24"/>
          <p:cNvSpPr txBox="1"/>
          <p:nvPr userDrawn="1"/>
        </p:nvSpPr>
        <p:spPr>
          <a:xfrm>
            <a:off x="971600" y="5804249"/>
            <a:ext cx="936104" cy="57702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ko-KR" sz="3200" b="1">
                <a:solidFill>
                  <a:srgbClr val="7DA7D9"/>
                </a:solidFill>
                <a:latin typeface="맑은 고딕"/>
                <a:ea typeface="맑은 고딕"/>
                <a:cs typeface="+mj-cs"/>
              </a:rPr>
              <a:t>06</a:t>
            </a:r>
          </a:p>
        </p:txBody>
      </p:sp>
      <p:sp>
        <p:nvSpPr>
          <p:cNvPr id="28" name="Text Placeholder 27"/>
          <p:cNvSpPr>
            <a:spLocks noGrp="1"/>
          </p:cNvSpPr>
          <p:nvPr userDrawn="1">
            <p:ph type="body" sz="quarter" idx="16"/>
          </p:nvPr>
        </p:nvSpPr>
        <p:spPr>
          <a:xfrm>
            <a:off x="1655676" y="1916832"/>
            <a:ext cx="4717032" cy="471852"/>
          </a:xfrm>
        </p:spPr>
        <p:txBody>
          <a:bodyPr/>
          <a:lstStyle>
            <a:lvl1pPr>
              <a:defRPr sz="2200">
                <a:latin typeface="맑은 고딕"/>
                <a:ea typeface="맑은 고딕"/>
              </a:defRPr>
            </a:lvl1pPr>
            <a:lvl2pPr>
              <a:defRPr>
                <a:latin typeface="맑은 고딕"/>
                <a:ea typeface="맑은 고딕"/>
              </a:defRPr>
            </a:lvl2pPr>
            <a:lvl3pPr>
              <a:defRPr>
                <a:latin typeface="맑은 고딕"/>
                <a:ea typeface="맑은 고딕"/>
              </a:defRPr>
            </a:lvl3pPr>
            <a:lvl4pPr>
              <a:defRPr>
                <a:latin typeface="맑은 고딕"/>
                <a:ea typeface="맑은 고딕"/>
              </a:defRPr>
            </a:lvl4pPr>
            <a:lvl5pPr>
              <a:defRPr>
                <a:latin typeface="맑은 고딕"/>
                <a:ea typeface="맑은 고딕"/>
              </a:defRPr>
            </a:lvl5pPr>
            <a:lvl6pPr/>
            <a:lvl7pPr/>
            <a:lvl8pPr/>
            <a:lvl9pPr/>
          </a:lstStyle>
          <a:p>
            <a:pPr marL="0" lvl="0" indent="0">
              <a:buNone/>
              <a:defRPr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29" name="Text Placeholder 28"/>
          <p:cNvSpPr>
            <a:spLocks noGrp="1"/>
          </p:cNvSpPr>
          <p:nvPr userDrawn="1">
            <p:ph type="body" sz="quarter" idx="17"/>
          </p:nvPr>
        </p:nvSpPr>
        <p:spPr>
          <a:xfrm>
            <a:off x="1655676" y="2652629"/>
            <a:ext cx="4717032" cy="471852"/>
          </a:xfrm>
        </p:spPr>
        <p:txBody>
          <a:bodyPr vert="horz" lIns="91440" tIns="45720" rIns="91440" bIns="45720">
            <a:normAutofit/>
          </a:bodyPr>
          <a:lstStyle>
            <a:lvl1pPr>
              <a:defRPr sz="2200">
                <a:latin typeface="맑은 고딕"/>
                <a:ea typeface="맑은 고딕"/>
              </a:defRPr>
            </a:lvl1pPr>
            <a:lvl2pPr/>
            <a:lvl3pPr/>
            <a:lvl4pPr/>
            <a:lvl5pPr/>
            <a:lvl6pPr/>
            <a:lvl7pPr/>
            <a:lvl8pPr/>
            <a:lvl9pPr/>
          </a:lstStyle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마스터 텍스트 스타일을 편집합니다</a:t>
            </a:r>
          </a:p>
        </p:txBody>
      </p:sp>
      <p:sp>
        <p:nvSpPr>
          <p:cNvPr id="30" name="Text Placeholder 29"/>
          <p:cNvSpPr>
            <a:spLocks noGrp="1"/>
          </p:cNvSpPr>
          <p:nvPr userDrawn="1">
            <p:ph type="body" sz="quarter" idx="18"/>
          </p:nvPr>
        </p:nvSpPr>
        <p:spPr>
          <a:xfrm>
            <a:off x="1655676" y="3429000"/>
            <a:ext cx="4717032" cy="471852"/>
          </a:xfrm>
        </p:spPr>
        <p:txBody>
          <a:bodyPr vert="horz" lIns="91440" tIns="45720" rIns="91440" bIns="45720">
            <a:normAutofit/>
          </a:bodyPr>
          <a:lstStyle>
            <a:lvl1pPr>
              <a:defRPr sz="2200">
                <a:latin typeface="맑은 고딕"/>
                <a:ea typeface="맑은 고딕"/>
              </a:defRPr>
            </a:lvl1pPr>
            <a:lvl2pPr/>
            <a:lvl3pPr/>
            <a:lvl4pPr/>
            <a:lvl5pPr/>
            <a:lvl6pPr/>
            <a:lvl7pPr/>
            <a:lvl8pPr/>
            <a:lvl9pPr/>
          </a:lstStyle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마스터 텍스트 스타일을 편집합니다</a:t>
            </a:r>
          </a:p>
        </p:txBody>
      </p:sp>
      <p:sp>
        <p:nvSpPr>
          <p:cNvPr id="31" name="Text Placeholder 30"/>
          <p:cNvSpPr>
            <a:spLocks noGrp="1"/>
          </p:cNvSpPr>
          <p:nvPr userDrawn="1">
            <p:ph type="body" sz="quarter" idx="19"/>
          </p:nvPr>
        </p:nvSpPr>
        <p:spPr>
          <a:xfrm>
            <a:off x="1655676" y="4236710"/>
            <a:ext cx="4717032" cy="471852"/>
          </a:xfrm>
        </p:spPr>
        <p:txBody>
          <a:bodyPr vert="horz" lIns="91440" tIns="45720" rIns="91440" bIns="45720">
            <a:normAutofit/>
          </a:bodyPr>
          <a:lstStyle>
            <a:lvl1pPr>
              <a:defRPr sz="2200">
                <a:latin typeface="맑은 고딕"/>
                <a:ea typeface="맑은 고딕"/>
              </a:defRPr>
            </a:lvl1pPr>
            <a:lvl2pPr/>
            <a:lvl3pPr/>
            <a:lvl4pPr/>
            <a:lvl5pPr/>
            <a:lvl6pPr/>
            <a:lvl7pPr/>
            <a:lvl8pPr/>
            <a:lvl9pPr/>
          </a:lstStyle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마스터 텍스트 스타일을 편집합니다</a:t>
            </a:r>
          </a:p>
        </p:txBody>
      </p:sp>
      <p:sp>
        <p:nvSpPr>
          <p:cNvPr id="32" name="Text Placeholder 31"/>
          <p:cNvSpPr>
            <a:spLocks noGrp="1"/>
          </p:cNvSpPr>
          <p:nvPr userDrawn="1">
            <p:ph type="body" sz="quarter" idx="20"/>
          </p:nvPr>
        </p:nvSpPr>
        <p:spPr>
          <a:xfrm>
            <a:off x="1655676" y="5028838"/>
            <a:ext cx="4717032" cy="471852"/>
          </a:xfrm>
        </p:spPr>
        <p:txBody>
          <a:bodyPr vert="horz" lIns="91440" tIns="45720" rIns="91440" bIns="45720">
            <a:normAutofit/>
          </a:bodyPr>
          <a:lstStyle>
            <a:lvl1pPr>
              <a:defRPr sz="2200">
                <a:latin typeface="맑은 고딕"/>
                <a:ea typeface="맑은 고딕"/>
              </a:defRPr>
            </a:lvl1pPr>
            <a:lvl2pPr/>
            <a:lvl3pPr/>
            <a:lvl4pPr/>
            <a:lvl5pPr/>
            <a:lvl6pPr/>
            <a:lvl7pPr/>
            <a:lvl8pPr/>
            <a:lvl9pPr/>
          </a:lstStyle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마스터 텍스트 스타일을 편집합니다</a:t>
            </a:r>
          </a:p>
        </p:txBody>
      </p:sp>
      <p:sp>
        <p:nvSpPr>
          <p:cNvPr id="33" name="Text Placeholder 32"/>
          <p:cNvSpPr>
            <a:spLocks noGrp="1"/>
          </p:cNvSpPr>
          <p:nvPr userDrawn="1">
            <p:ph type="body" sz="quarter" idx="21"/>
          </p:nvPr>
        </p:nvSpPr>
        <p:spPr>
          <a:xfrm>
            <a:off x="1655676" y="5856835"/>
            <a:ext cx="4717032" cy="471852"/>
          </a:xfrm>
        </p:spPr>
        <p:txBody>
          <a:bodyPr vert="horz" lIns="91440" tIns="45720" rIns="91440" bIns="45720">
            <a:normAutofit/>
          </a:bodyPr>
          <a:lstStyle>
            <a:lvl1pPr>
              <a:defRPr sz="2200">
                <a:latin typeface="맑은 고딕"/>
                <a:ea typeface="맑은 고딕"/>
              </a:defRPr>
            </a:lvl1pPr>
            <a:lvl2pPr/>
            <a:lvl3pPr/>
            <a:lvl4pPr/>
            <a:lvl5pPr/>
            <a:lvl6pPr/>
            <a:lvl7pPr/>
            <a:lvl8pPr/>
            <a:lvl9pPr/>
          </a:lstStyle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마스터 텍스트 스타일을 편집합니다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본문 슬라이드" preserve="1" userDrawn="1">
  <p:cSld name="본문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7DA7D9"/>
          </a:solidFill>
          <a:ln algn="ctr">
            <a:solidFill>
              <a:srgbClr val="7DA7D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" name="제목 1"/>
          <p:cNvSpPr>
            <a:spLocks noGrp="1"/>
          </p:cNvSpPr>
          <p:nvPr userDrawn="1">
            <p:ph type="ctrTitle" idx="13"/>
          </p:nvPr>
        </p:nvSpPr>
        <p:spPr>
          <a:xfrm>
            <a:off x="323528" y="245715"/>
            <a:ext cx="7416824" cy="627000"/>
          </a:xfrm>
        </p:spPr>
        <p:txBody>
          <a:bodyPr vert="horz" lIns="91440" tIns="45720" rIns="91440" bIns="45720" anchor="ctr">
            <a:normAutofit/>
          </a:bodyPr>
          <a:lstStyle>
            <a:lvl1pPr algn="l">
              <a:defRPr sz="2800" b="1">
                <a:solidFill>
                  <a:schemeClr val="bg1"/>
                </a:solidFill>
                <a:latin typeface="맑은 고딕"/>
                <a:ea typeface="맑은 고딕"/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7751080" y="80628"/>
            <a:ext cx="1105396" cy="1105396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323528" y="980728"/>
            <a:ext cx="8532948" cy="5877272"/>
          </a:xfrm>
          <a:prstGeom prst="rect">
            <a:avLst/>
          </a:prstGeom>
          <a:solidFill>
            <a:schemeClr val="bg1"/>
          </a:solidFill>
          <a:ln algn="ctr"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136396" y="6356352"/>
            <a:ext cx="550404" cy="365125"/>
          </a:xfrm>
        </p:spPr>
        <p:txBody>
          <a:bodyPr/>
          <a:lstStyle>
            <a:lvl1pPr>
              <a:defRPr>
                <a:solidFill>
                  <a:schemeClr val="bg1">
                    <a:lumMod val="60000"/>
                  </a:schemeClr>
                </a:solidFill>
              </a:defRPr>
            </a:lvl1pPr>
          </a:lstStyle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마지막 슬라이드" preserve="1" userDrawn="1">
  <p:cSld name="마지막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7DA7D9"/>
          </a:solidFill>
          <a:ln algn="ctr">
            <a:solidFill>
              <a:srgbClr val="7DA7D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schemeClr val="bg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5807968" y="2402886"/>
            <a:ext cx="2052227" cy="2052227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0" y="3157917"/>
            <a:ext cx="9144000" cy="7581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4400">
                <a:solidFill>
                  <a:schemeClr val="bg1"/>
                </a:solidFill>
                <a:latin typeface="맑은 고딕"/>
                <a:ea typeface="맑은 고딕"/>
                <a:cs typeface="+mn-cs"/>
              </a:rPr>
              <a:t>감사합니다.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한컴오피스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D422D86A-5F52-4165-8473-F1B836277586}" type="datetime1">
              <a:rPr lang="ko-KR" altLang="en-US"/>
              <a:pPr lvl="0">
                <a:defRPr lang="ko-KR" altLang="en-US"/>
              </a:pPr>
              <a:t>2021-07-22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0" r:id="rId1"/>
    <p:sldLayoutId id="2147483941" r:id="rId2"/>
    <p:sldLayoutId id="2147483942" r:id="rId3"/>
    <p:sldLayoutId id="2147483943" r:id="rId4"/>
  </p:sldLayoutIdLst>
  <p:transition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sz="3900" dirty="0"/>
              <a:t>brng_stoc_snn.py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김문기</a:t>
            </a:r>
            <a:r>
              <a:rPr lang="en-US" altLang="ko-KR"/>
              <a:t>,</a:t>
            </a:r>
            <a:r>
              <a:rPr lang="ko-KR" altLang="en-US"/>
              <a:t> 노윤지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13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6DC6154-6CC2-434E-83AD-66C444AA1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205" y="1418944"/>
            <a:ext cx="6725589" cy="402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752958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13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AD8690A-F8C6-4221-97F6-B2F1DFE33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631" y="2533049"/>
            <a:ext cx="7104736" cy="1791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161295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13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888F3CD-0A4A-4319-8360-DB4292E5D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442" y="1809389"/>
            <a:ext cx="7459116" cy="374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697389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13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54B1874-E321-485B-98BE-DB264D927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258" y="1450610"/>
            <a:ext cx="7411484" cy="421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275395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13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09356895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13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119020B-227E-4DDD-8B9D-276DA031E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437" y="1492487"/>
            <a:ext cx="8207124" cy="38730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13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12A3703-EA3A-4B02-A6CF-BEBC87DC3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696" y="0"/>
            <a:ext cx="76746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14573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13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6BCE673-B803-403C-9102-2A81E345C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232" y="742575"/>
            <a:ext cx="6887536" cy="537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88675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13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2B4CD55-BA38-4E6F-8122-C1842A410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5325"/>
            <a:ext cx="9144000" cy="3687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95328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363DD1D9-1067-4BC8-8849-4CDD848D0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8402"/>
            <a:ext cx="9144000" cy="502690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 idx="13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C2791C2-CF0E-4325-B77C-184CAF2DD0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4564" y="852742"/>
            <a:ext cx="4374873" cy="515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1894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13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4505DB2-FD8B-4AE8-B6A2-608A4770F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89520"/>
            <a:ext cx="9144000" cy="2478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998962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13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8538470-81F1-4831-9CBF-5D4902CEF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051" y="2449217"/>
            <a:ext cx="7523896" cy="1959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98962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13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F314CA7-31D2-477D-9AB3-66CA10648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468" y="1890782"/>
            <a:ext cx="7621064" cy="341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09973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함초롬돋움"/>
      </a:majorFont>
      <a:minorFont>
        <a:latin typeface="함초롬돋움"/>
        <a:ea typeface="함초롬돋움"/>
        <a:cs typeface="함초롬돋움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함초롬돋움"/>
      </a:majorFont>
      <a:minorFont>
        <a:latin typeface="함초롬돋움"/>
        <a:ea typeface="함초롬돋움"/>
        <a:cs typeface="함초롬돋움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1673</TotalTime>
  <Words>10</Words>
  <Application>Microsoft Office PowerPoint</Application>
  <PresentationFormat>화면 슬라이드 쇼(4:3)</PresentationFormat>
  <Paragraphs>2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맑은 고딕</vt:lpstr>
      <vt:lpstr>함초롬돋움</vt:lpstr>
      <vt:lpstr>Arial</vt:lpstr>
      <vt:lpstr>한컴오피스</vt:lpstr>
      <vt:lpstr>brng_stoc_snn.py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지지의 아이디어</dc:title>
  <dc:creator>(주)한글과컴퓨터</dc:creator>
  <cp:lastModifiedBy>Kimmoon-ki</cp:lastModifiedBy>
  <cp:revision>1141</cp:revision>
  <dcterms:created xsi:type="dcterms:W3CDTF">2017-05-17T08:35:45Z</dcterms:created>
  <dcterms:modified xsi:type="dcterms:W3CDTF">2021-07-22T06:06:46Z</dcterms:modified>
  <cp:version>1000.0000.01</cp:version>
</cp:coreProperties>
</file>