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2" r:id="rId4"/>
    <p:sldId id="286" r:id="rId5"/>
    <p:sldId id="285" r:id="rId6"/>
    <p:sldId id="284" r:id="rId7"/>
    <p:sldId id="283" r:id="rId8"/>
    <p:sldId id="288" r:id="rId9"/>
    <p:sldId id="291" r:id="rId10"/>
    <p:sldId id="290" r:id="rId11"/>
    <p:sldId id="293" r:id="rId12"/>
    <p:sldId id="292" r:id="rId13"/>
    <p:sldId id="294" r:id="rId14"/>
    <p:sldId id="289" r:id="rId15"/>
    <p:sldId id="29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7" autoAdjust="0"/>
    <p:restoredTop sz="94913" autoAdjust="0"/>
  </p:normalViewPr>
  <p:slideViewPr>
    <p:cSldViewPr snapToObjects="1">
      <p:cViewPr varScale="1">
        <p:scale>
          <a:sx n="81" d="100"/>
          <a:sy n="81" d="100"/>
        </p:scale>
        <p:origin x="108" y="276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brng_stoc_snn.py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79B1AC-1780-40CD-95E2-83C14DC9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5" y="2240868"/>
            <a:ext cx="763059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997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AA20F7-87F8-44D4-A7D1-B701EA4C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63" y="1418944"/>
            <a:ext cx="679227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529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EE3CD-E79C-4CF8-8C19-3D512762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32" y="2619262"/>
            <a:ext cx="652553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612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37278A-7828-4A12-9873-C8ADF7DD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1533260"/>
            <a:ext cx="749722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973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3C898F-E5AF-45F7-B4A5-9C991608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6" y="1342734"/>
            <a:ext cx="7506748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753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93568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920DE7-396F-4784-9ADE-382C09B4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99" y="1726179"/>
            <a:ext cx="7596200" cy="4115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02211-3E69-472A-89D9-39EB31B7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6" y="81289"/>
            <a:ext cx="7601403" cy="66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57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A52E4-9398-4DDC-A1C6-CD097EC4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59" y="1204788"/>
            <a:ext cx="6820852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7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5BA0B6-13D4-4E94-B630-5DA535C7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" y="2382574"/>
            <a:ext cx="9036496" cy="21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532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4A948-B7DD-4E6F-BE4B-06D45082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2457314"/>
            <a:ext cx="800211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507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726F3-7BD1-4B52-8F45-D1A993E2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9" y="1376772"/>
            <a:ext cx="9144000" cy="49533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2791C2-CF0E-4325-B77C-184CAF2DD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564" y="852742"/>
            <a:ext cx="4374873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89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0DA81B-E3A8-4E42-B2DD-B5EEC45B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9977"/>
            <a:ext cx="9144000" cy="25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989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2884DC-B10F-458E-9C6D-E65298BF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9" y="2282078"/>
            <a:ext cx="8506821" cy="22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89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10</Words>
  <Application>Microsoft Office PowerPoint</Application>
  <PresentationFormat>화면 슬라이드 쇼(4:3)</PresentationFormat>
  <Paragraphs>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함초롬돋움</vt:lpstr>
      <vt:lpstr>Arial</vt:lpstr>
      <vt:lpstr>한컴오피스</vt:lpstr>
      <vt:lpstr>brng_stoc_snn.py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1140</cp:revision>
  <dcterms:created xsi:type="dcterms:W3CDTF">2017-05-17T08:35:45Z</dcterms:created>
  <dcterms:modified xsi:type="dcterms:W3CDTF">2021-07-22T05:50:16Z</dcterms:modified>
  <cp:version>1000.0000.01</cp:version>
</cp:coreProperties>
</file>