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94" r:id="rId4"/>
    <p:sldId id="282" r:id="rId5"/>
    <p:sldId id="291" r:id="rId6"/>
    <p:sldId id="29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913" autoAdjust="0"/>
  </p:normalViewPr>
  <p:slideViewPr>
    <p:cSldViewPr snapToObjects="1">
      <p:cViewPr varScale="1">
        <p:scale>
          <a:sx n="66" d="100"/>
          <a:sy n="66" d="100"/>
        </p:scale>
        <p:origin x="470" y="43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brng_stoc_snn.py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6CC1D4A-E295-45A3-81A4-C74979AD4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22" y="1144204"/>
            <a:ext cx="6783557" cy="502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4B6984E4-6210-41D1-B6EC-3BA10D39B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99" y="2355041"/>
            <a:ext cx="5844002" cy="21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766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F4B6A-2C46-4499-AAE9-C545A845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0152"/>
            <a:ext cx="11025437" cy="28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57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F1F73B-7E7E-4399-9E12-2C309D79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3067475"/>
            <a:ext cx="7754432" cy="7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9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11F634-0C0D-453E-BA5D-918F236E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9926"/>
            <a:ext cx="12972484" cy="15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997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10</Words>
  <Application>Microsoft Office PowerPoint</Application>
  <PresentationFormat>화면 슬라이드 쇼(4:3)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함초롬돋움</vt:lpstr>
      <vt:lpstr>Arial</vt:lpstr>
      <vt:lpstr>한컴오피스</vt:lpstr>
      <vt:lpstr>brng_stoc_snn.py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1145</cp:revision>
  <dcterms:created xsi:type="dcterms:W3CDTF">2017-05-17T08:35:45Z</dcterms:created>
  <dcterms:modified xsi:type="dcterms:W3CDTF">2021-09-03T05:06:36Z</dcterms:modified>
  <cp:version>1000.0000.01</cp:version>
</cp:coreProperties>
</file>