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295" r:id="rId4"/>
    <p:sldId id="300" r:id="rId5"/>
    <p:sldId id="302" r:id="rId6"/>
    <p:sldId id="301" r:id="rId7"/>
    <p:sldId id="298" r:id="rId8"/>
    <p:sldId id="305" r:id="rId9"/>
    <p:sldId id="303" r:id="rId10"/>
    <p:sldId id="304" r:id="rId11"/>
    <p:sldId id="297" r:id="rId12"/>
    <p:sldId id="29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638" autoAdjust="0"/>
  </p:normalViewPr>
  <p:slideViewPr>
    <p:cSldViewPr snapToObjects="1">
      <p:cViewPr varScale="1">
        <p:scale>
          <a:sx n="94" d="100"/>
          <a:sy n="94" d="100"/>
        </p:scale>
        <p:origin x="372" y="96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brng_stoc_snn.py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985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7025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4977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Python 3.6 in anaconda </a:t>
            </a:r>
            <a:r>
              <a:rPr lang="en-US" altLang="ko-KR" dirty="0" err="1"/>
              <a:t>venv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010CA-E4BE-4ACD-9CF1-788E89E6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2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82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save_connections</a:t>
            </a:r>
            <a:r>
              <a:rPr lang="en-US" altLang="ko-KR" dirty="0"/>
              <a:t>(), </a:t>
            </a:r>
            <a:r>
              <a:rPr lang="en-US" altLang="ko-KR" dirty="0" err="1"/>
              <a:t>SynapticSubgroup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C9450-0B7C-4FA4-B455-29DF7B07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9" y="2681183"/>
            <a:ext cx="8611802" cy="1495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061F3A-2B08-43DE-93F6-8D0EB86C9906}"/>
              </a:ext>
            </a:extLst>
          </p:cNvPr>
          <p:cNvSpPr txBox="1"/>
          <p:nvPr/>
        </p:nvSpPr>
        <p:spPr>
          <a:xfrm>
            <a:off x="1403648" y="126876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test_mode</a:t>
            </a:r>
            <a:r>
              <a:rPr lang="en-US" altLang="ko-KR" dirty="0"/>
              <a:t> = False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test_set</a:t>
            </a:r>
            <a:r>
              <a:rPr lang="en-US" altLang="ko-KR" dirty="0"/>
              <a:t> =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1176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save_connections</a:t>
            </a:r>
            <a:r>
              <a:rPr lang="en-US" altLang="ko-KR" dirty="0"/>
              <a:t>(), </a:t>
            </a:r>
            <a:r>
              <a:rPr lang="en-US" altLang="ko-KR" dirty="0" err="1"/>
              <a:t>SynapticSubgroup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1299A5-4317-423F-9610-FA619EA0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27" y="2600209"/>
            <a:ext cx="6058746" cy="1657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E63D8D-12F5-4658-93A6-3DDC4752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23" y="4653136"/>
            <a:ext cx="378195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921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SynapticSubgroup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6AB1D-4845-47AC-9CE5-B7F613AA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84" y="1318918"/>
            <a:ext cx="703043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26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Fix arguments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2E8A0-E7DA-4175-A61A-13994962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2" y="2051694"/>
            <a:ext cx="4633796" cy="14293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5D710F-76D0-48DB-840E-5956964F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239" y="4250089"/>
            <a:ext cx="322752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94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 err="1"/>
              <a:t>test_mode</a:t>
            </a:r>
            <a:r>
              <a:rPr lang="en-US" altLang="ko-KR" dirty="0"/>
              <a:t> = True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27B43-EEDC-41BF-B4A6-AF9A5D7F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1" y="2242972"/>
            <a:ext cx="872611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066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96B662-7859-4D6C-AB1F-FB307E13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43" y="1409418"/>
            <a:ext cx="583011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268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997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46</Words>
  <Application>Microsoft Office PowerPoint</Application>
  <PresentationFormat>화면 슬라이드 쇼(4:3)</PresentationFormat>
  <Paragraphs>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함초롬돋움</vt:lpstr>
      <vt:lpstr>Arial</vt:lpstr>
      <vt:lpstr>한컴오피스</vt:lpstr>
      <vt:lpstr>brng_stoc_snn.py</vt:lpstr>
      <vt:lpstr>Python 3.6 in anaconda venv</vt:lpstr>
      <vt:lpstr>save_connections(), SynapticSubgroup</vt:lpstr>
      <vt:lpstr>save_connections(), SynapticSubgroup</vt:lpstr>
      <vt:lpstr>SynapticSubgroup</vt:lpstr>
      <vt:lpstr>Fix arguments</vt:lpstr>
      <vt:lpstr>test_mode = True</vt:lpstr>
      <vt:lpstr>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1152</cp:revision>
  <dcterms:created xsi:type="dcterms:W3CDTF">2017-05-17T08:35:45Z</dcterms:created>
  <dcterms:modified xsi:type="dcterms:W3CDTF">2021-09-17T03:29:56Z</dcterms:modified>
  <cp:version>1000.0000.01</cp:version>
</cp:coreProperties>
</file>