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notesMasterIdLst>
    <p:notesMasterId r:id="rId9"/>
  </p:notesMasterIdLst>
  <p:handoutMasterIdLst>
    <p:handoutMasterId r:id="rId10"/>
  </p:handoutMasterIdLst>
  <p:sldIdLst>
    <p:sldId id="256" r:id="rId2"/>
    <p:sldId id="308" r:id="rId3"/>
    <p:sldId id="314" r:id="rId4"/>
    <p:sldId id="315" r:id="rId5"/>
    <p:sldId id="316" r:id="rId6"/>
    <p:sldId id="317" r:id="rId7"/>
    <p:sldId id="31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stomer" initials="C" lastIdx="1" clrIdx="0"/>
  <p:cmAuthor id="1" name="Kimmoon-ki" initials="Kk" lastIdx="1" clrIdx="1">
    <p:extLst>
      <p:ext uri="{19B8F6BF-5375-455C-9EA6-DF929625EA0E}">
        <p15:presenceInfo xmlns:p15="http://schemas.microsoft.com/office/powerpoint/2012/main" userId="S::cyan@inu.ac.kr::45ad15f4-2f15-4be2-8200-8184264a7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7" autoAdjust="0"/>
    <p:restoredTop sz="94638" autoAdjust="0"/>
  </p:normalViewPr>
  <p:slideViewPr>
    <p:cSldViewPr snapToObjects="1">
      <p:cViewPr varScale="1">
        <p:scale>
          <a:sx n="73" d="100"/>
          <a:sy n="73" d="100"/>
        </p:scale>
        <p:origin x="398" y="67"/>
      </p:cViewPr>
      <p:guideLst>
        <p:guide orient="horz" pos="2156"/>
        <p:guide pos="2876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 슬라이드" preserve="1" userDrawn="1">
  <p:cSld name="목차 슬라이드">
    <p:bg>
      <p:bgPr>
        <a:solidFill>
          <a:srgbClr val="A3D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Text Placeholder 28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1" name="Text Placeholder 30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 dirty="0"/>
              <a:t>brng_stoc_snn.py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Anaconda2 – compiler error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A0E49-9B3E-443F-AF11-345AA8FD1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05" y="2504946"/>
            <a:ext cx="708758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968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Anaconda2 – compiler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31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Anaconda2 – compiler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769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Anaconda2 – compiler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1268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Anaconda2 – compiler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0984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A054-E20C-48C0-999C-F687F455B74B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r>
              <a:rPr lang="en-US" altLang="ko-KR" dirty="0"/>
              <a:t>Anaconda2 – compiler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9022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34</Words>
  <Application>Microsoft Office PowerPoint</Application>
  <PresentationFormat>화면 슬라이드 쇼(4:3)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함초롬돋움</vt:lpstr>
      <vt:lpstr>Arial</vt:lpstr>
      <vt:lpstr>한컴오피스</vt:lpstr>
      <vt:lpstr>brng_stoc_snn.py</vt:lpstr>
      <vt:lpstr>Anaconda2 – compiler error</vt:lpstr>
      <vt:lpstr>Anaconda2 – compiler error</vt:lpstr>
      <vt:lpstr>Anaconda2 – compiler error</vt:lpstr>
      <vt:lpstr>Anaconda2 – compiler error</vt:lpstr>
      <vt:lpstr>Anaconda2 – compiler error</vt:lpstr>
      <vt:lpstr>Anaconda2 – compiler error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지지의 아이디어</dc:title>
  <dc:creator>(주)한글과컴퓨터</dc:creator>
  <cp:lastModifiedBy>Kimmoon-ki</cp:lastModifiedBy>
  <cp:revision>1164</cp:revision>
  <dcterms:created xsi:type="dcterms:W3CDTF">2017-05-17T08:35:45Z</dcterms:created>
  <dcterms:modified xsi:type="dcterms:W3CDTF">2021-10-18T11:04:27Z</dcterms:modified>
  <cp:version>1000.0000.01</cp:version>
</cp:coreProperties>
</file>