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45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4" r:id="rId3"/>
    <p:sldId id="313" r:id="rId4"/>
    <p:sldId id="315" r:id="rId5"/>
    <p:sldId id="316" r:id="rId6"/>
    <p:sldId id="317" r:id="rId7"/>
    <p:sldId id="318" r:id="rId8"/>
    <p:sldId id="31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ustomer" initials="C" lastIdx="1" clrIdx="0"/>
  <p:cmAuthor id="1" name="Kimmoon-ki" initials="Kk" lastIdx="1" clrIdx="1">
    <p:extLst>
      <p:ext uri="{19B8F6BF-5375-455C-9EA6-DF929625EA0E}">
        <p15:presenceInfo xmlns:p15="http://schemas.microsoft.com/office/powerpoint/2012/main" userId="S::cyan@inu.ac.kr::45ad15f4-2f15-4be2-8200-8184264a79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A7026A9-84A0-402A-8550-04DCFC3E3A74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5"/>
              </a:solidFill>
              <a:prstDash val="dash"/>
            </a:ln>
          </a:left>
          <a:right>
            <a:ln w="32700" cmpd="sng">
              <a:solidFill>
                <a:schemeClr val="accent5"/>
              </a:solidFill>
              <a:prstDash val="dash"/>
            </a:ln>
          </a:right>
          <a:top>
            <a:ln w="32700" cmpd="sng">
              <a:solidFill>
                <a:schemeClr val="accent5"/>
              </a:solidFill>
              <a:prstDash val="dash"/>
            </a:ln>
          </a:top>
          <a:bottom>
            <a:ln w="32700" cmpd="sng">
              <a:solidFill>
                <a:schemeClr val="accent5"/>
              </a:solidFill>
              <a:prstDash val="dash"/>
            </a:ln>
          </a:bottom>
          <a:insideH>
            <a:ln w="22700" cmpd="sng">
              <a:solidFill>
                <a:schemeClr val="accent5"/>
              </a:solidFill>
              <a:prstDash val="sysDot"/>
            </a:ln>
          </a:insideH>
          <a:insideV>
            <a:ln w="22700" cmpd="sng">
              <a:solidFill>
                <a:schemeClr val="accent5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C4711C3-D055-48D3-BF36-FD8B868C6AB0}" styleName="Generic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4">
                  <a:shade val="61000"/>
                  <a:satMod val="130000"/>
                </a:schemeClr>
              </a:gs>
              <a:gs pos="5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2EA1FB-0CFC-4A56-AEC5-BAC51FA1AD34}" styleName="Normal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4"/>
              </a:solidFill>
            </a:ln>
          </a:left>
          <a:right>
            <a:ln w="40000" cmpd="sng">
              <a:solidFill>
                <a:schemeClr val="accent4"/>
              </a:solidFill>
            </a:ln>
          </a:right>
          <a:top>
            <a:ln w="40000" cmpd="sng">
              <a:solidFill>
                <a:schemeClr val="accent4"/>
              </a:solidFill>
            </a:ln>
          </a:top>
          <a:bottom>
            <a:ln w="400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4">
          <a:shade val="80000"/>
        </a:schemeClr>
      </a:tcTxStyle>
      <a:tcStyle>
        <a:tcBdr>
          <a:bottom>
            <a:ln w="35400" cmpd="sng">
              <a:solidFill>
                <a:schemeClr val="accent4">
                  <a:shade val="80000"/>
                </a:schemeClr>
              </a:solidFill>
            </a:ln>
          </a:bottom>
        </a:tcBdr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7" autoAdjust="0"/>
    <p:restoredTop sz="72822" autoAdjust="0"/>
  </p:normalViewPr>
  <p:slideViewPr>
    <p:cSldViewPr snapToObjects="1">
      <p:cViewPr varScale="1">
        <p:scale>
          <a:sx n="76" d="100"/>
          <a:sy n="76" d="100"/>
        </p:scale>
        <p:origin x="90" y="264"/>
      </p:cViewPr>
      <p:guideLst>
        <p:guide orient="horz" pos="2156"/>
        <p:guide pos="2876"/>
      </p:guideLst>
    </p:cSldViewPr>
  </p:slideViewPr>
  <p:outlineViewPr>
    <p:cViewPr>
      <p:scale>
        <a:sx n="98" d="100"/>
        <a:sy n="98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Objects="1">
      <p:cViewPr varScale="1">
        <p:scale>
          <a:sx n="52" d="100"/>
          <a:sy n="52" d="100"/>
        </p:scale>
        <p:origin x="2680" y="5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2021-11-01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사진은 </a:t>
            </a:r>
            <a:r>
              <a:rPr lang="en-US" altLang="ko-KR" dirty="0" err="1"/>
              <a:t>Diehl&amp;Cook</a:t>
            </a:r>
            <a:r>
              <a:rPr lang="en-US" altLang="ko-KR" dirty="0"/>
              <a:t> </a:t>
            </a:r>
            <a:r>
              <a:rPr lang="ko-KR" altLang="en-US" dirty="0"/>
              <a:t>원문에 따른 코드의 </a:t>
            </a:r>
            <a:r>
              <a:rPr lang="ko-KR" altLang="en-US" dirty="0" err="1"/>
              <a:t>실행결과입니다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g++ compiler error </a:t>
            </a:r>
            <a:r>
              <a:rPr lang="ko-KR" altLang="en-US" dirty="0"/>
              <a:t>가 발생하고 그 뒤에 </a:t>
            </a:r>
            <a:r>
              <a:rPr lang="en-US" altLang="ko-KR" dirty="0" err="1"/>
              <a:t>b.run</a:t>
            </a:r>
            <a:r>
              <a:rPr lang="en-US" altLang="ko-KR" dirty="0"/>
              <a:t>() </a:t>
            </a:r>
            <a:r>
              <a:rPr lang="ko-KR" altLang="en-US" dirty="0"/>
              <a:t>부분에서 문제가 있다는 에러코드가 보입니다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에러코드를 보고 저희가 생각해본 사항은 다음 슬라이드와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https://github.com/NeuromorphicComputingSystem-Lab/brian/blob/main/brian_one/stdp-mnist-master/errors.md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621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생각해보고 우선 취해본 조치는 위와 같습니다</a:t>
            </a:r>
            <a:r>
              <a:rPr lang="en-US" altLang="ko-KR" dirty="0"/>
              <a:t>. </a:t>
            </a:r>
            <a:r>
              <a:rPr lang="ko-KR" altLang="en-US" dirty="0"/>
              <a:t>패키지 자체에 문제가 있거나</a:t>
            </a:r>
            <a:r>
              <a:rPr lang="en-US" altLang="ko-KR" dirty="0"/>
              <a:t>, </a:t>
            </a:r>
            <a:r>
              <a:rPr lang="en-US" altLang="ko-KR" dirty="0" err="1"/>
              <a:t>gcc</a:t>
            </a:r>
            <a:r>
              <a:rPr lang="en-US" altLang="ko-KR" dirty="0"/>
              <a:t>/g++ compiler</a:t>
            </a:r>
            <a:r>
              <a:rPr lang="ko-KR" altLang="en-US" dirty="0"/>
              <a:t>에 문제가 있을지도 모른다고 생각했습니다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332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설치된 파이썬 패키지는 이렇습니다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에러가 발생하는 패키지와 </a:t>
            </a:r>
            <a:r>
              <a:rPr lang="en-US" altLang="ko-KR" dirty="0" err="1"/>
              <a:t>brian</a:t>
            </a:r>
            <a:r>
              <a:rPr lang="en-US" altLang="ko-KR" dirty="0"/>
              <a:t> </a:t>
            </a:r>
            <a:r>
              <a:rPr lang="ko-KR" altLang="en-US" dirty="0"/>
              <a:t>실행에 관련이 있는 패키지를 추려보았습니다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brian</a:t>
            </a:r>
            <a:r>
              <a:rPr lang="en-US" altLang="ko-KR" dirty="0"/>
              <a:t>, matplotlib, </a:t>
            </a:r>
            <a:r>
              <a:rPr lang="en-US" altLang="ko-KR" dirty="0" err="1"/>
              <a:t>numpy</a:t>
            </a:r>
            <a:r>
              <a:rPr lang="en-US" altLang="ko-KR" dirty="0"/>
              <a:t>, </a:t>
            </a:r>
            <a:r>
              <a:rPr lang="en-US" altLang="ko-KR" dirty="0" err="1"/>
              <a:t>scipy</a:t>
            </a:r>
            <a:r>
              <a:rPr lang="en-US" altLang="ko-KR" dirty="0"/>
              <a:t>, </a:t>
            </a:r>
            <a:r>
              <a:rPr lang="en-US" altLang="ko-KR" dirty="0" err="1"/>
              <a:t>sympy</a:t>
            </a:r>
            <a:r>
              <a:rPr lang="en-US" altLang="ko-KR" dirty="0"/>
              <a:t>, weave </a:t>
            </a:r>
            <a:r>
              <a:rPr lang="ko-KR" altLang="en-US" dirty="0"/>
              <a:t>패키지를 선택한 후 아래의 조치를 취했습니다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en-US" altLang="ko-KR" dirty="0"/>
              <a:t>&gt; package, dependency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재설치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하지만 소득은 없었으며 동일한 증상을 보였습니다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패키지 버전이 달라 다른 패키지에서 호출한 모듈이 있는지 없는지에 대해서는 확인하지 못했습니다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7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g++/</a:t>
            </a:r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ko-KR" altLang="en-US" dirty="0"/>
              <a:t>의 버전은 위와 같습니다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혹여 이게 문제일까 싶어 해당 </a:t>
            </a:r>
            <a:r>
              <a:rPr lang="en-US" altLang="ko-KR" dirty="0" err="1"/>
              <a:t>brian</a:t>
            </a:r>
            <a:r>
              <a:rPr lang="en-US" altLang="ko-KR" dirty="0"/>
              <a:t> </a:t>
            </a:r>
            <a:r>
              <a:rPr lang="ko-KR" altLang="en-US" dirty="0"/>
              <a:t>버전 </a:t>
            </a:r>
            <a:r>
              <a:rPr lang="en-US" altLang="ko-KR" dirty="0"/>
              <a:t>1.4.4 </a:t>
            </a:r>
            <a:r>
              <a:rPr lang="ko-KR" altLang="en-US" dirty="0"/>
              <a:t>의 릴리즈 날짜에 따라 </a:t>
            </a:r>
            <a:r>
              <a:rPr lang="en-US" altLang="ko-KR" dirty="0"/>
              <a:t>g++/</a:t>
            </a:r>
            <a:r>
              <a:rPr lang="en-US" altLang="ko-KR" dirty="0" err="1"/>
              <a:t>gcc</a:t>
            </a:r>
            <a:r>
              <a:rPr lang="en-US" altLang="ko-KR" dirty="0"/>
              <a:t> base 5 </a:t>
            </a:r>
            <a:r>
              <a:rPr lang="ko-KR" altLang="en-US" dirty="0"/>
              <a:t>버전을 설치해봤습니다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999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g++/</a:t>
            </a:r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/>
              <a:t>5 </a:t>
            </a:r>
            <a:r>
              <a:rPr lang="ko-KR" altLang="en-US" dirty="0"/>
              <a:t>버전으로 재설치한 후 </a:t>
            </a:r>
            <a:r>
              <a:rPr lang="en-US" altLang="ko-KR" dirty="0" err="1"/>
              <a:t>symlink</a:t>
            </a:r>
            <a:r>
              <a:rPr lang="ko-KR" altLang="en-US" dirty="0"/>
              <a:t>를 설정해 </a:t>
            </a:r>
            <a:r>
              <a:rPr lang="en-US" altLang="ko-KR" dirty="0" err="1"/>
              <a:t>gcc</a:t>
            </a:r>
            <a:r>
              <a:rPr lang="en-US" altLang="ko-KR" dirty="0"/>
              <a:t>/g++ compiler</a:t>
            </a:r>
            <a:r>
              <a:rPr lang="ko-KR" altLang="en-US" dirty="0"/>
              <a:t>를 호출하도록 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29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동일한 증상을 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혹시 해당 증상에 대한 해결책을 제시해주실 수 있을까요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현재 </a:t>
            </a:r>
            <a:r>
              <a:rPr lang="en-US" altLang="ko-KR" dirty="0" err="1"/>
              <a:t>brian</a:t>
            </a:r>
            <a:r>
              <a:rPr lang="en-US" altLang="ko-KR" dirty="0"/>
              <a:t> 1 </a:t>
            </a:r>
            <a:r>
              <a:rPr lang="ko-KR" altLang="en-US" dirty="0"/>
              <a:t>이 실행이 불가한 것으로 보입니다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/>
              <a:t>https://github.com/NeuromorphicComputingSystem-Lab/brian/blob/main/brian_one/stdp-mnist-master/errors.md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25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225952" y="404664"/>
            <a:ext cx="2232248" cy="223224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2096852"/>
            <a:ext cx="9144000" cy="4761148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799" y="2283011"/>
            <a:ext cx="7772400" cy="1470025"/>
          </a:xfrm>
        </p:spPr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08648"/>
            <a:ext cx="6400800" cy="744488"/>
          </a:xfrm>
        </p:spPr>
        <p:txBody>
          <a:bodyPr/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457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914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371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18288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2860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743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200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657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 슬라이드" preserve="1" userDrawn="1">
  <p:cSld name="목차 슬라이드">
    <p:bg>
      <p:bgPr>
        <a:solidFill>
          <a:srgbClr val="A3D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372708" cy="6858000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9572" y="620688"/>
            <a:ext cx="3600400" cy="7573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44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목차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971600" y="1811605"/>
            <a:ext cx="936104" cy="5770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01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71600" y="2599948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02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71600" y="3392036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03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971600" y="4184124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04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971600" y="4976157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05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971600" y="5804249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06</a:t>
            </a:r>
          </a:p>
        </p:txBody>
      </p:sp>
      <p:sp>
        <p:nvSpPr>
          <p:cNvPr id="28" name="Text Placeholder 27"/>
          <p:cNvSpPr>
            <a:spLocks noGrp="1"/>
          </p:cNvSpPr>
          <p:nvPr userDrawn="1">
            <p:ph type="body" sz="quarter" idx="16"/>
          </p:nvPr>
        </p:nvSpPr>
        <p:spPr>
          <a:xfrm>
            <a:off x="1655676" y="1916832"/>
            <a:ext cx="4717032" cy="471852"/>
          </a:xfrm>
        </p:spPr>
        <p:txBody>
          <a:bodyPr/>
          <a:lstStyle>
            <a:lvl1pPr>
              <a:defRPr sz="2200">
                <a:latin typeface="맑은 고딕"/>
                <a:ea typeface="맑은 고딕"/>
              </a:defRPr>
            </a:lvl1pPr>
            <a:lvl2pPr>
              <a:defRPr>
                <a:latin typeface="맑은 고딕"/>
                <a:ea typeface="맑은 고딕"/>
              </a:defRPr>
            </a:lvl2pPr>
            <a:lvl3pPr>
              <a:defRPr>
                <a:latin typeface="맑은 고딕"/>
                <a:ea typeface="맑은 고딕"/>
              </a:defRPr>
            </a:lvl3pPr>
            <a:lvl4pPr>
              <a:defRPr>
                <a:latin typeface="맑은 고딕"/>
                <a:ea typeface="맑은 고딕"/>
              </a:defRPr>
            </a:lvl4pPr>
            <a:lvl5pPr>
              <a:defRPr>
                <a:latin typeface="맑은 고딕"/>
                <a:ea typeface="맑은 고딕"/>
              </a:defRPr>
            </a:lvl5pPr>
            <a:lvl6pPr/>
            <a:lvl7pPr/>
            <a:lvl8pPr/>
            <a:lvl9pPr/>
          </a:lstStyle>
          <a:p>
            <a:pPr marL="0" lvl="0" indent="0">
              <a:buNone/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29" name="Text Placeholder 28"/>
          <p:cNvSpPr>
            <a:spLocks noGrp="1"/>
          </p:cNvSpPr>
          <p:nvPr userDrawn="1">
            <p:ph type="body" sz="quarter" idx="17"/>
          </p:nvPr>
        </p:nvSpPr>
        <p:spPr>
          <a:xfrm>
            <a:off x="1655676" y="2652629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sz="quarter" idx="18"/>
          </p:nvPr>
        </p:nvSpPr>
        <p:spPr>
          <a:xfrm>
            <a:off x="1655676" y="342900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1" name="Text Placeholder 30"/>
          <p:cNvSpPr>
            <a:spLocks noGrp="1"/>
          </p:cNvSpPr>
          <p:nvPr userDrawn="1">
            <p:ph type="body" sz="quarter" idx="19"/>
          </p:nvPr>
        </p:nvSpPr>
        <p:spPr>
          <a:xfrm>
            <a:off x="1655676" y="423671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20"/>
          </p:nvPr>
        </p:nvSpPr>
        <p:spPr>
          <a:xfrm>
            <a:off x="1655676" y="5028838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21"/>
          </p:nvPr>
        </p:nvSpPr>
        <p:spPr>
          <a:xfrm>
            <a:off x="1655676" y="5856835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 슬라이드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 userDrawn="1">
            <p:ph type="ctrTitle" idx="13"/>
          </p:nvPr>
        </p:nvSpPr>
        <p:spPr>
          <a:xfrm>
            <a:off x="323528" y="245715"/>
            <a:ext cx="7416824" cy="627000"/>
          </a:xfrm>
        </p:spPr>
        <p:txBody>
          <a:bodyPr vert="horz" lIns="91440" tIns="45720" rIns="91440" bIns="45720" anchor="ctr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7751080" y="80628"/>
            <a:ext cx="1105396" cy="110539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23528" y="980728"/>
            <a:ext cx="8532948" cy="5877272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36396" y="6356352"/>
            <a:ext cx="550404" cy="365125"/>
          </a:xfrm>
        </p:spPr>
        <p:txBody>
          <a:bodyPr/>
          <a:lstStyle>
            <a:lvl1pPr>
              <a:defRPr>
                <a:solidFill>
                  <a:schemeClr val="bg1">
                    <a:lumMod val="60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마지막 슬라이드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5807968" y="2402886"/>
            <a:ext cx="2052227" cy="205222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0" y="3157917"/>
            <a:ext cx="9144000" cy="758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>
                <a:solidFill>
                  <a:schemeClr val="bg1"/>
                </a:solidFill>
                <a:latin typeface="맑은 고딕"/>
                <a:ea typeface="맑은 고딕"/>
                <a:cs typeface="+mn-cs"/>
              </a:rPr>
              <a:t>감사합니다.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NeuromorphicComputingSystem-Lab/brian/blob/main/brian_one/stdp-mnist-master/errors.m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900" dirty="0"/>
              <a:t>brng_stoc_snn.py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김문기</a:t>
            </a:r>
            <a:r>
              <a:rPr lang="en-US" altLang="ko-KR"/>
              <a:t>,</a:t>
            </a:r>
            <a:r>
              <a:rPr lang="ko-KR" altLang="en-US"/>
              <a:t> 노윤지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8216DD-842E-497B-9544-2C576CB2E0CC}"/>
              </a:ext>
            </a:extLst>
          </p:cNvPr>
          <p:cNvSpPr txBox="1"/>
          <p:nvPr/>
        </p:nvSpPr>
        <p:spPr>
          <a:xfrm>
            <a:off x="1259632" y="1628800"/>
            <a:ext cx="67327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brng-stoc-snn.py </a:t>
            </a:r>
            <a:r>
              <a:rPr lang="ko-KR" altLang="en-US" dirty="0"/>
              <a:t>파일을 실행하면 </a:t>
            </a:r>
            <a:r>
              <a:rPr lang="en-US" altLang="ko-KR" dirty="0" err="1"/>
              <a:t>b.run</a:t>
            </a:r>
            <a:r>
              <a:rPr lang="en-US" altLang="ko-KR" dirty="0"/>
              <a:t>() </a:t>
            </a:r>
            <a:r>
              <a:rPr lang="ko-KR" altLang="en-US" dirty="0"/>
              <a:t>부분에서 에러가 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</a:t>
            </a:r>
            <a:r>
              <a:rPr lang="en-US" altLang="ko-KR" dirty="0" err="1"/>
              <a:t>brian</a:t>
            </a:r>
            <a:r>
              <a:rPr lang="en-US" altLang="ko-KR" dirty="0"/>
              <a:t> simulator</a:t>
            </a:r>
            <a:r>
              <a:rPr lang="ko-KR" altLang="en-US" dirty="0"/>
              <a:t>를 부르는 데에서부터 문제가 있어서 그렇다고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 err="1"/>
              <a:t>Diehl&amp;Cook</a:t>
            </a:r>
            <a:r>
              <a:rPr lang="ko-KR" altLang="en-US" dirty="0"/>
              <a:t>이 작성한 원문에 따른 코드를 실행해 정상적으로 실행되는지 확인해보고자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해당 파일에서도 </a:t>
            </a:r>
            <a:r>
              <a:rPr lang="en-US" altLang="ko-KR" dirty="0" err="1"/>
              <a:t>b.run</a:t>
            </a:r>
            <a:r>
              <a:rPr lang="en-US" altLang="ko-KR" dirty="0"/>
              <a:t>() </a:t>
            </a:r>
            <a:r>
              <a:rPr lang="ko-KR" altLang="en-US" dirty="0"/>
              <a:t>부분에서 멈췄으며 에러의 내용은 슬라이드 </a:t>
            </a:r>
            <a:r>
              <a:rPr lang="en-US" altLang="ko-KR" dirty="0"/>
              <a:t>3</a:t>
            </a:r>
            <a:r>
              <a:rPr lang="ko-KR" altLang="en-US" dirty="0"/>
              <a:t>부터 이어집니다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자세한 내용은 앞으로 슬라이드 노트의 내용을 참고해주세요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38631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1. </a:t>
            </a:r>
            <a:r>
              <a:rPr lang="ko-KR" altLang="en-US" dirty="0"/>
              <a:t>외부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9C76AE-1E83-428A-9792-49CAB7C28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9682"/>
            <a:ext cx="9144000" cy="2598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6FD4D6-83B9-4F88-8D2E-A5BF7F0FEB1A}"/>
              </a:ext>
            </a:extLst>
          </p:cNvPr>
          <p:cNvSpPr txBox="1"/>
          <p:nvPr/>
        </p:nvSpPr>
        <p:spPr>
          <a:xfrm>
            <a:off x="321308" y="5265204"/>
            <a:ext cx="5652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콘솔 아웃풋과 에러는 아래 링크 참조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https://github.com/NeuromorphicComputingSystem-Lab/brian/blob/main/brian_one/stdp-mnist-master/errors.md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74554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95A801-20F4-4B76-804C-96F11EB31C65}"/>
              </a:ext>
            </a:extLst>
          </p:cNvPr>
          <p:cNvSpPr txBox="1"/>
          <p:nvPr/>
        </p:nvSpPr>
        <p:spPr>
          <a:xfrm>
            <a:off x="1295636" y="1592796"/>
            <a:ext cx="68047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패키지 자체의 설치 문제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패키지의 모듈이 잘못되었다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패키지의 버전이 달라 호출한 모듈이 존재하지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gcc</a:t>
            </a:r>
            <a:r>
              <a:rPr lang="en-US" altLang="ko-KR" dirty="0"/>
              <a:t>/g++</a:t>
            </a:r>
          </a:p>
          <a:p>
            <a:r>
              <a:rPr lang="en-US" altLang="ko-KR" dirty="0"/>
              <a:t>	- </a:t>
            </a:r>
            <a:r>
              <a:rPr lang="en-US" altLang="ko-KR" dirty="0" err="1"/>
              <a:t>brian</a:t>
            </a:r>
            <a:r>
              <a:rPr lang="en-US" altLang="ko-KR" dirty="0"/>
              <a:t> </a:t>
            </a:r>
            <a:r>
              <a:rPr lang="ko-KR" altLang="en-US" dirty="0"/>
              <a:t>실행에 필요한 </a:t>
            </a:r>
            <a:r>
              <a:rPr lang="en-US" altLang="ko-KR" dirty="0"/>
              <a:t>g++ </a:t>
            </a:r>
            <a:r>
              <a:rPr lang="ko-KR" altLang="en-US" dirty="0"/>
              <a:t>컴파일러 버전이 다르다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- g++ compiler </a:t>
            </a:r>
            <a:r>
              <a:rPr lang="ko-KR" altLang="en-US" dirty="0"/>
              <a:t>자체에 문제가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- weave release notes </a:t>
            </a:r>
            <a:r>
              <a:rPr lang="ko-KR" altLang="en-US" dirty="0"/>
              <a:t>참조 </a:t>
            </a:r>
            <a:r>
              <a:rPr lang="en-US" altLang="ko-KR" dirty="0"/>
              <a:t>-&gt; g++ compiler </a:t>
            </a:r>
            <a:r>
              <a:rPr lang="ko-KR" altLang="en-US" dirty="0"/>
              <a:t>가 아닌 </a:t>
            </a:r>
            <a:r>
              <a:rPr lang="en-US" altLang="ko-KR" dirty="0" err="1"/>
              <a:t>gcc</a:t>
            </a:r>
            <a:r>
              <a:rPr lang="en-US" altLang="ko-KR" dirty="0"/>
              <a:t> compiler</a:t>
            </a:r>
            <a:r>
              <a:rPr lang="ko-KR" altLang="en-US" dirty="0"/>
              <a:t>를 통해 컴파일해야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22293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76FDD1-9EA6-49DE-83EC-B6510E225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516" y="1052736"/>
            <a:ext cx="3508636" cy="56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9236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7F4AB7-E28B-4A56-8898-316A5D08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11" y="2228682"/>
            <a:ext cx="7011378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5202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4BE2EB-685D-4938-9162-1386B18EB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11" y="686634"/>
            <a:ext cx="7011378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4812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D6AE17-E236-4D88-B541-A8038B080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653" y="1409418"/>
            <a:ext cx="6944694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3557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413</Words>
  <Application>Microsoft Office PowerPoint</Application>
  <PresentationFormat>화면 슬라이드 쇼(4:3)</PresentationFormat>
  <Paragraphs>53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함초롬돋움</vt:lpstr>
      <vt:lpstr>Arial</vt:lpstr>
      <vt:lpstr>한컴오피스</vt:lpstr>
      <vt:lpstr>brng_stoc_snn.py</vt:lpstr>
      <vt:lpstr>PowerPoint 프레젠테이션</vt:lpstr>
      <vt:lpstr>1. 외부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지지의 아이디어</dc:title>
  <dc:creator>(주)한글과컴퓨터</dc:creator>
  <cp:lastModifiedBy>NohYunJi</cp:lastModifiedBy>
  <cp:revision>1168</cp:revision>
  <dcterms:created xsi:type="dcterms:W3CDTF">2017-05-17T08:35:45Z</dcterms:created>
  <dcterms:modified xsi:type="dcterms:W3CDTF">2021-11-01T09:29:51Z</dcterms:modified>
  <cp:version>1000.0000.01</cp:version>
</cp:coreProperties>
</file>