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256" r:id="rId2"/>
    <p:sldId id="32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5" r:id="rId15"/>
    <p:sldId id="334" r:id="rId16"/>
    <p:sldId id="333" r:id="rId17"/>
    <p:sldId id="33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3" autoAdjust="0"/>
    <p:restoredTop sz="84079" autoAdjust="0"/>
  </p:normalViewPr>
  <p:slideViewPr>
    <p:cSldViewPr snapToGrid="0">
      <p:cViewPr varScale="1">
        <p:scale>
          <a:sx n="65" d="100"/>
          <a:sy n="65" d="100"/>
        </p:scale>
        <p:origin x="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74351-E425-459F-98D5-9BCDDC5A3E66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3D16-7F4B-4039-B55F-B90EDF782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1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1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2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F2AD-A5B8-4881-A716-76B85BBF101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35C93-8F0F-4ABA-A3AB-18B832489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B9048-1945-409D-91EB-E8E66D9914AD}"/>
              </a:ext>
            </a:extLst>
          </p:cNvPr>
          <p:cNvSpPr txBox="1"/>
          <p:nvPr/>
        </p:nvSpPr>
        <p:spPr>
          <a:xfrm>
            <a:off x="4576104" y="2905780"/>
            <a:ext cx="3039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Brng_stoc_snn.py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7DF8-28C0-4E9E-A6EF-58780B6FE6E8}"/>
              </a:ext>
            </a:extLst>
          </p:cNvPr>
          <p:cNvSpPr txBox="1"/>
          <p:nvPr/>
        </p:nvSpPr>
        <p:spPr>
          <a:xfrm>
            <a:off x="7810150" y="5167618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김문기</a:t>
            </a:r>
            <a:r>
              <a:rPr lang="en-US" altLang="ko-KR" dirty="0"/>
              <a:t>,</a:t>
            </a:r>
            <a:r>
              <a:rPr lang="ko-KR" altLang="en-US" dirty="0"/>
              <a:t> 노윤지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99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520C4-EF50-4AC4-94C9-92018FBE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532996"/>
            <a:ext cx="726858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82FA28-CC1B-43B9-8AE2-1DD731A8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2" y="1167392"/>
            <a:ext cx="11220275" cy="4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50E93F-A9C9-42F3-BBA9-A7E8E834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1" y="893416"/>
            <a:ext cx="5518624" cy="25355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E469D5-875E-432B-A229-08022416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805" y="3782089"/>
            <a:ext cx="6007238" cy="24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4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6BFB90-7E97-45BA-98F3-A740361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96" y="350937"/>
            <a:ext cx="4938404" cy="26282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BB9F09-7623-4391-B9B2-D9BADBB2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75" y="2257546"/>
            <a:ext cx="6335293" cy="51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9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E948D7-CD95-4A29-A517-E9CF606C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19" y="2033107"/>
            <a:ext cx="9515761" cy="30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5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F4EA125-80D0-4656-9E74-9B3FA9E9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6" y="1338262"/>
            <a:ext cx="11230247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695114-E17B-4EE2-B12D-36449A29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5" y="99548"/>
            <a:ext cx="9519509" cy="67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22FB32-0D78-4955-B5CE-2099AA30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75" y="345090"/>
            <a:ext cx="7830449" cy="61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0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3FA41A-82AF-409B-847B-F4AECCC9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62" y="1317971"/>
            <a:ext cx="8880876" cy="42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A3C434-2AEC-4818-9162-0325AA7A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48" y="2673283"/>
            <a:ext cx="9638703" cy="15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60F61-67ED-4BB9-88B4-E56185872793}"/>
              </a:ext>
            </a:extLst>
          </p:cNvPr>
          <p:cNvSpPr txBox="1"/>
          <p:nvPr/>
        </p:nvSpPr>
        <p:spPr>
          <a:xfrm>
            <a:off x="1326629" y="1027944"/>
            <a:ext cx="95387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 err="1"/>
              <a:t>Diehl&amp;Cook</a:t>
            </a:r>
            <a:r>
              <a:rPr lang="ko-KR" altLang="en-US" sz="2800" dirty="0"/>
              <a:t>이 작성한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ko-KR" altLang="en-US" sz="2800" dirty="0"/>
              <a:t>우분투에서 돌렸으나 컴파일 </a:t>
            </a:r>
            <a:r>
              <a:rPr lang="ko-KR" altLang="en-US" sz="2800" dirty="0" err="1"/>
              <a:t>에러남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교수님께서 주신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ko-KR" altLang="en-US" sz="2800" dirty="0"/>
              <a:t>우분투에서 돌렸으나 </a:t>
            </a:r>
            <a:r>
              <a:rPr lang="en-US" altLang="ko-KR" sz="2800" dirty="0" err="1"/>
              <a:t>DimensionMismatchError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교수님께서 주신 코드에서 식 같게 문법만 바꾼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en-US" altLang="ko-KR" sz="2800" dirty="0" err="1"/>
              <a:t>Sympy</a:t>
            </a:r>
            <a:r>
              <a:rPr lang="en-US" altLang="ko-KR" sz="2800" dirty="0"/>
              <a:t> expression Error</a:t>
            </a:r>
          </a:p>
          <a:p>
            <a:pPr marL="342900" indent="-342900">
              <a:buAutoNum type="arabicPeriod"/>
            </a:pPr>
            <a:r>
              <a:rPr lang="ko-KR" altLang="en-US" sz="2800" dirty="0"/>
              <a:t>교수님께서 주신 코드에서 식</a:t>
            </a:r>
            <a:r>
              <a:rPr lang="en-US" altLang="ko-KR" sz="2800" dirty="0"/>
              <a:t>, </a:t>
            </a:r>
            <a:r>
              <a:rPr lang="ko-KR" altLang="en-US" sz="2800" dirty="0"/>
              <a:t>문법 바꾼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en-US" altLang="ko-KR" sz="2800" dirty="0" err="1"/>
              <a:t>rowdata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rowj</a:t>
            </a:r>
            <a:r>
              <a:rPr lang="en-US" altLang="ko-KR" sz="2800" dirty="0"/>
              <a:t>, shape</a:t>
            </a:r>
            <a:r>
              <a:rPr lang="ko-KR" altLang="en-US" sz="2800" dirty="0"/>
              <a:t>부분에서 에러</a:t>
            </a: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/>
              <a:t>Diehl&amp;Cook</a:t>
            </a:r>
            <a:r>
              <a:rPr lang="ko-KR" altLang="en-US" sz="2800" dirty="0"/>
              <a:t>코드를 </a:t>
            </a:r>
            <a:r>
              <a:rPr lang="en-US" altLang="ko-KR" sz="2800" dirty="0"/>
              <a:t>brian2</a:t>
            </a:r>
            <a:r>
              <a:rPr lang="ko-KR" altLang="en-US" sz="2800" dirty="0"/>
              <a:t>로 바꾼 코드</a:t>
            </a:r>
            <a:endParaRPr lang="en-US" altLang="ko-KR" sz="2800" dirty="0"/>
          </a:p>
          <a:p>
            <a:pPr lvl="1"/>
            <a:r>
              <a:rPr lang="en-US" altLang="ko-KR" sz="2800" dirty="0"/>
              <a:t>- </a:t>
            </a:r>
            <a:r>
              <a:rPr lang="en-US" altLang="ko-KR" sz="2800" dirty="0" err="1"/>
              <a:t>TypeError</a:t>
            </a:r>
            <a:r>
              <a:rPr lang="en-US" altLang="ko-KR" sz="2800" dirty="0"/>
              <a:t>: cannot pickle </a:t>
            </a:r>
            <a:r>
              <a:rPr lang="en-US" altLang="ko-KR" sz="2800" dirty="0" err="1"/>
              <a:t>weakref</a:t>
            </a:r>
            <a:r>
              <a:rPr lang="en-US" altLang="ko-KR" sz="28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1468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BC529-9A07-42BD-980E-A7E2393125E8}"/>
              </a:ext>
            </a:extLst>
          </p:cNvPr>
          <p:cNvSpPr txBox="1"/>
          <p:nvPr/>
        </p:nvSpPr>
        <p:spPr>
          <a:xfrm>
            <a:off x="1603947" y="1443841"/>
            <a:ext cx="9054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brng</a:t>
            </a:r>
            <a:r>
              <a:rPr lang="en-US" altLang="ko-KR" sz="2800" dirty="0"/>
              <a:t>_ - </a:t>
            </a:r>
            <a:r>
              <a:rPr lang="ko-KR" altLang="en-US" sz="2800" dirty="0"/>
              <a:t>보간</a:t>
            </a:r>
            <a:r>
              <a:rPr lang="en-US" altLang="ko-KR" sz="2800" dirty="0"/>
              <a:t>, </a:t>
            </a:r>
            <a:r>
              <a:rPr lang="ko-KR" altLang="en-US" sz="2800" dirty="0"/>
              <a:t>뉴런방정식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rowdata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rowj</a:t>
            </a:r>
            <a:r>
              <a:rPr lang="en-US" altLang="ko-KR" sz="2800" dirty="0"/>
              <a:t> </a:t>
            </a:r>
          </a:p>
          <a:p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위 요소가 코드에 문제를 일으키지 않도록 한 후 코드를 수정하여 실행되게 만든다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800" dirty="0"/>
              <a:t>Brian2</a:t>
            </a:r>
            <a:r>
              <a:rPr lang="ko-KR" altLang="en-US" sz="2800" dirty="0"/>
              <a:t>를 이용해 논문의 내용을 구현한 소스코드를 작동시킨다</a:t>
            </a:r>
            <a:r>
              <a:rPr lang="en-US" altLang="ko-KR" sz="2800" dirty="0"/>
              <a:t>. </a:t>
            </a:r>
            <a:r>
              <a:rPr lang="ko-KR" altLang="en-US" sz="2800" dirty="0"/>
              <a:t>이 코드를 모두 이해한 후 개량한다</a:t>
            </a:r>
            <a:r>
              <a:rPr lang="en-US" altLang="ko-KR" sz="2800" dirty="0"/>
              <a:t>. </a:t>
            </a:r>
            <a:r>
              <a:rPr lang="ko-KR" altLang="en-US" sz="2800" dirty="0"/>
              <a:t>그 다음 위 요소들을 추가한다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r>
              <a:rPr lang="en-US" altLang="ko-KR" sz="2800" dirty="0"/>
              <a:t>-&gt; 2</a:t>
            </a:r>
            <a:r>
              <a:rPr lang="ko-KR" altLang="en-US" sz="2800" dirty="0"/>
              <a:t>번 방식 선택</a:t>
            </a:r>
          </a:p>
        </p:txBody>
      </p:sp>
    </p:spTree>
    <p:extLst>
      <p:ext uri="{BB962C8B-B14F-4D97-AF65-F5344CB8AC3E}">
        <p14:creationId xmlns:p14="http://schemas.microsoft.com/office/powerpoint/2010/main" val="226313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3D571-C85B-40BF-A1A1-B5762354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15" y="0"/>
            <a:ext cx="5726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EF6F99-E87B-4E8B-B8EE-B60D0718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4" y="559927"/>
            <a:ext cx="11660052" cy="59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791E5A-8EB0-47CA-B863-1431BD0D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837838"/>
            <a:ext cx="818311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17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10185</TotalTime>
  <Words>121</Words>
  <Application>Microsoft Office PowerPoint</Application>
  <PresentationFormat>와이드스크린</PresentationFormat>
  <Paragraphs>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NohYunJi</dc:creator>
  <cp:lastModifiedBy>NohYunJi</cp:lastModifiedBy>
  <cp:revision>38</cp:revision>
  <dcterms:created xsi:type="dcterms:W3CDTF">2021-06-24T04:47:54Z</dcterms:created>
  <dcterms:modified xsi:type="dcterms:W3CDTF">2021-11-08T09:29:30Z</dcterms:modified>
</cp:coreProperties>
</file>