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2"/>
  </p:notesMasterIdLst>
  <p:sldIdLst>
    <p:sldId id="256" r:id="rId2"/>
    <p:sldId id="320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2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3" autoAdjust="0"/>
    <p:restoredTop sz="84079" autoAdjust="0"/>
  </p:normalViewPr>
  <p:slideViewPr>
    <p:cSldViewPr snapToGrid="0">
      <p:cViewPr varScale="1">
        <p:scale>
          <a:sx n="58" d="100"/>
          <a:sy n="58" d="100"/>
        </p:scale>
        <p:origin x="1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74351-E425-459F-98D5-9BCDDC5A3E66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3D16-7F4B-4039-B55F-B90EDF78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1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4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5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01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2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2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F2AD-A5B8-4881-A716-76B85BBF1017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B9048-1945-409D-91EB-E8E66D9914AD}"/>
              </a:ext>
            </a:extLst>
          </p:cNvPr>
          <p:cNvSpPr txBox="1"/>
          <p:nvPr/>
        </p:nvSpPr>
        <p:spPr>
          <a:xfrm>
            <a:off x="4576104" y="2905780"/>
            <a:ext cx="303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Brng_stoc_snn.py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7DF8-28C0-4E9E-A6EF-58780B6FE6E8}"/>
              </a:ext>
            </a:extLst>
          </p:cNvPr>
          <p:cNvSpPr txBox="1"/>
          <p:nvPr/>
        </p:nvSpPr>
        <p:spPr>
          <a:xfrm>
            <a:off x="7810150" y="5167618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김문기</a:t>
            </a:r>
            <a:r>
              <a:rPr lang="en-US" altLang="ko-KR" dirty="0"/>
              <a:t>,</a:t>
            </a:r>
            <a:r>
              <a:rPr lang="ko-KR" altLang="en-US" dirty="0"/>
              <a:t> 노윤지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99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9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34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74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39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19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91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66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02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30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48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22FB32-0D78-4955-B5CE-2099AA30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75" y="345090"/>
            <a:ext cx="7830449" cy="61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07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8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3FA41A-82AF-409B-847B-F4AECCC9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62" y="1317971"/>
            <a:ext cx="8880876" cy="42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8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A3C434-2AEC-4818-9162-0325AA7A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48" y="2673283"/>
            <a:ext cx="9638703" cy="15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80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13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95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11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9417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10111</TotalTime>
  <Words>10</Words>
  <Application>Microsoft Office PowerPoint</Application>
  <PresentationFormat>와이드스크린</PresentationFormat>
  <Paragraphs>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NohYunJi</dc:creator>
  <cp:lastModifiedBy>NohYunJi</cp:lastModifiedBy>
  <cp:revision>34</cp:revision>
  <dcterms:created xsi:type="dcterms:W3CDTF">2021-06-24T04:47:54Z</dcterms:created>
  <dcterms:modified xsi:type="dcterms:W3CDTF">2021-11-06T07:24:31Z</dcterms:modified>
</cp:coreProperties>
</file>