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7"/>
  </p:notesMasterIdLst>
  <p:handoutMasterIdLst>
    <p:handoutMasterId r:id="rId48"/>
  </p:handoutMasterIdLst>
  <p:sldIdLst>
    <p:sldId id="429" r:id="rId2"/>
    <p:sldId id="486" r:id="rId3"/>
    <p:sldId id="431" r:id="rId4"/>
    <p:sldId id="432" r:id="rId5"/>
    <p:sldId id="505" r:id="rId6"/>
    <p:sldId id="433" r:id="rId7"/>
    <p:sldId id="487" r:id="rId8"/>
    <p:sldId id="434" r:id="rId9"/>
    <p:sldId id="488" r:id="rId10"/>
    <p:sldId id="435" r:id="rId11"/>
    <p:sldId id="489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90" r:id="rId24"/>
    <p:sldId id="491" r:id="rId25"/>
    <p:sldId id="494" r:id="rId26"/>
    <p:sldId id="449" r:id="rId27"/>
    <p:sldId id="492" r:id="rId28"/>
    <p:sldId id="493" r:id="rId29"/>
    <p:sldId id="495" r:id="rId30"/>
    <p:sldId id="451" r:id="rId31"/>
    <p:sldId id="453" r:id="rId32"/>
    <p:sldId id="452" r:id="rId33"/>
    <p:sldId id="496" r:id="rId34"/>
    <p:sldId id="454" r:id="rId35"/>
    <p:sldId id="455" r:id="rId36"/>
    <p:sldId id="497" r:id="rId37"/>
    <p:sldId id="456" r:id="rId38"/>
    <p:sldId id="457" r:id="rId39"/>
    <p:sldId id="498" r:id="rId40"/>
    <p:sldId id="458" r:id="rId41"/>
    <p:sldId id="459" r:id="rId42"/>
    <p:sldId id="460" r:id="rId43"/>
    <p:sldId id="506" r:id="rId44"/>
    <p:sldId id="499" r:id="rId45"/>
    <p:sldId id="385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57" d="100"/>
          <a:sy n="157" d="100"/>
        </p:scale>
        <p:origin x="2132" y="8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779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3686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630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2020-09-21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리눅스의</a:t>
            </a:r>
            <a:r>
              <a:rPr lang="ko-KR" altLang="en-US" dirty="0"/>
              <a:t> 문서 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편집기의 종류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환경인 </a:t>
            </a:r>
            <a:r>
              <a:rPr lang="ko-KR" altLang="en-US" dirty="0" err="1"/>
              <a:t>그놈에서</a:t>
            </a:r>
            <a:r>
              <a:rPr lang="ko-KR" altLang="en-US" dirty="0"/>
              <a:t> 제공하는 </a:t>
            </a:r>
            <a:r>
              <a:rPr lang="en-US" altLang="ko-KR" dirty="0" err="1"/>
              <a:t>gedit</a:t>
            </a:r>
            <a:endParaRPr lang="en-US" altLang="ko-KR" dirty="0"/>
          </a:p>
          <a:p>
            <a:pPr lvl="1"/>
            <a:r>
              <a:rPr lang="ko-KR" altLang="en-US" dirty="0"/>
              <a:t>유닉스에서부터 사용했던 행 편집기</a:t>
            </a:r>
            <a:r>
              <a:rPr lang="en-US" altLang="ko-KR" dirty="0"/>
              <a:t>(</a:t>
            </a:r>
            <a:r>
              <a:rPr lang="ko-KR" altLang="en-US" dirty="0"/>
              <a:t>라인 편집기</a:t>
            </a:r>
            <a:r>
              <a:rPr lang="en-US" altLang="ko-KR" dirty="0"/>
              <a:t>)</a:t>
            </a:r>
            <a:r>
              <a:rPr lang="ko-KR" altLang="en-US" dirty="0"/>
              <a:t>와 화면 편집기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행 단위 편집기</a:t>
            </a:r>
            <a:endParaRPr lang="en-US" altLang="ko-KR" dirty="0"/>
          </a:p>
          <a:p>
            <a:pPr lvl="1"/>
            <a:r>
              <a:rPr lang="en-US" altLang="ko-KR" dirty="0" err="1"/>
              <a:t>ed</a:t>
            </a:r>
            <a:r>
              <a:rPr lang="en-US" altLang="ko-KR" dirty="0"/>
              <a:t> : </a:t>
            </a:r>
            <a:r>
              <a:rPr lang="ko-KR" altLang="en-US" dirty="0"/>
              <a:t>유닉스 초기의 행 편집기로 사용이 불편하여 거의 사용 안 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ex :  </a:t>
            </a:r>
            <a:r>
              <a:rPr lang="ko-KR" altLang="en-US" dirty="0"/>
              <a:t>행 편집기이지만 단독으로 사용하기보다는 </a:t>
            </a:r>
            <a:r>
              <a:rPr lang="en-US" altLang="ko-KR" dirty="0"/>
              <a:t>vi</a:t>
            </a:r>
            <a:r>
              <a:rPr lang="ko-KR" altLang="en-US" dirty="0"/>
              <a:t>에 연결하여 </a:t>
            </a:r>
            <a:r>
              <a:rPr lang="en-US" altLang="ko-KR" dirty="0"/>
              <a:t>vi</a:t>
            </a:r>
            <a:r>
              <a:rPr lang="ko-KR" altLang="en-US" dirty="0"/>
              <a:t>를 더욱 강력하게 하는 다양한 기능을 제공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sed</a:t>
            </a:r>
            <a:r>
              <a:rPr lang="en-US" altLang="ko-KR" dirty="0"/>
              <a:t> : </a:t>
            </a:r>
            <a:r>
              <a:rPr lang="ko-KR" altLang="en-US" dirty="0" err="1"/>
              <a:t>스트림</a:t>
            </a:r>
            <a:r>
              <a:rPr lang="ko-KR" altLang="en-US" dirty="0"/>
              <a:t> 편집기로</a:t>
            </a:r>
            <a:r>
              <a:rPr lang="en-US" altLang="ko-KR" dirty="0"/>
              <a:t>, </a:t>
            </a:r>
            <a:r>
              <a:rPr lang="ko-KR" altLang="en-US" dirty="0"/>
              <a:t>일반 편집기와 달리 지시된 명령에 따라 파일의 내용을 일괄적으로 바꿔서 출력해줌</a:t>
            </a:r>
            <a:endParaRPr lang="en-US" altLang="ko-KR" dirty="0"/>
          </a:p>
          <a:p>
            <a:r>
              <a:rPr lang="ko-KR" altLang="en-US" dirty="0"/>
              <a:t>화면 단위 편집기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 : </a:t>
            </a:r>
            <a:r>
              <a:rPr lang="ko-KR" altLang="en-US" dirty="0" err="1"/>
              <a:t>리눅스에서</a:t>
            </a:r>
            <a:r>
              <a:rPr lang="ko-KR" altLang="en-US" dirty="0"/>
              <a:t> 일반적으로 사용할 수 있는 화면 편집기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emacs</a:t>
            </a:r>
            <a:r>
              <a:rPr lang="en-US" altLang="ko-KR" dirty="0"/>
              <a:t>(</a:t>
            </a:r>
            <a:r>
              <a:rPr lang="ko-KR" altLang="en-US" dirty="0" err="1"/>
              <a:t>이맥스</a:t>
            </a:r>
            <a:r>
              <a:rPr lang="en-US" altLang="ko-KR" dirty="0"/>
              <a:t>) : </a:t>
            </a:r>
            <a:r>
              <a:rPr lang="ko-KR" altLang="en-US" dirty="0"/>
              <a:t>제공하는 기능이 매우 다양하지만 사용법이 어렵고 복잡하여 전문적인 애호가 위주로 사용</a:t>
            </a:r>
            <a:endParaRPr lang="en-US" altLang="ko-KR" dirty="0"/>
          </a:p>
          <a:p>
            <a:pPr lvl="2"/>
            <a:r>
              <a:rPr lang="en-US" altLang="ko-KR" dirty="0"/>
              <a:t>GNU </a:t>
            </a:r>
            <a:r>
              <a:rPr lang="en-US" altLang="ko-KR" dirty="0" err="1"/>
              <a:t>Emacs</a:t>
            </a:r>
            <a:r>
              <a:rPr lang="ko-KR" altLang="en-US" dirty="0"/>
              <a:t>는 무료로 배포되며</a:t>
            </a:r>
            <a:r>
              <a:rPr lang="en-US" altLang="ko-KR" dirty="0"/>
              <a:t>, </a:t>
            </a:r>
            <a:r>
              <a:rPr lang="ko-KR" altLang="en-US" dirty="0"/>
              <a:t>별도로 설치해야 함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4" y="2060848"/>
            <a:ext cx="3030682" cy="16538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/>
              <a:t>o </a:t>
            </a:r>
            <a:r>
              <a:rPr lang="ko-KR" altLang="en-US" dirty="0"/>
              <a:t>명령 키를 사용해 입력 모드로 전환하기</a:t>
            </a:r>
            <a:endParaRPr lang="en-US" altLang="ko-KR" dirty="0"/>
          </a:p>
          <a:p>
            <a:pPr lvl="1"/>
            <a:r>
              <a:rPr lang="ko-KR" altLang="en-US" dirty="0"/>
              <a:t>명령 모드에서 현재 커서가 위치한 그 다음 행에 글자를 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72816"/>
            <a:ext cx="7481455" cy="15153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커서 이동하기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3877"/>
            <a:ext cx="52959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7" y="1340768"/>
            <a:ext cx="80391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커서 이동하기</a:t>
            </a:r>
            <a:endParaRPr lang="en-US" altLang="ko-KR" dirty="0"/>
          </a:p>
          <a:p>
            <a:pPr lvl="1"/>
            <a:r>
              <a:rPr lang="ko-KR" altLang="en-US" dirty="0"/>
              <a:t>초기의 유닉스 </a:t>
            </a:r>
            <a:r>
              <a:rPr lang="en-US" altLang="ko-KR" dirty="0"/>
              <a:t>vi</a:t>
            </a:r>
            <a:r>
              <a:rPr lang="ko-KR" altLang="en-US" dirty="0"/>
              <a:t>는 화살표 키로 커서를 이동할 수 없었음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는 화살표 키로도 커서를 이동할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9" y="2348880"/>
            <a:ext cx="67913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화면 이동하기 </a:t>
            </a:r>
            <a:endParaRPr lang="en-US" altLang="ko-KR" dirty="0"/>
          </a:p>
          <a:p>
            <a:pPr lvl="1"/>
            <a:r>
              <a:rPr lang="ko-KR" altLang="en-US" dirty="0"/>
              <a:t>파일 크기가 터미널의 화면 크기보다 클 경우 화면을 이동시키기 위한 명령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2" y="1844824"/>
            <a:ext cx="4866409" cy="264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30" y="2132856"/>
            <a:ext cx="4130386" cy="41563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특정 행으로 바로 이동하기</a:t>
            </a:r>
            <a:endParaRPr lang="en-US" altLang="ko-KR" dirty="0"/>
          </a:p>
          <a:p>
            <a:pPr lvl="1"/>
            <a:r>
              <a:rPr lang="ko-KR" altLang="en-US" dirty="0"/>
              <a:t>원하는 행으로 커서를 바로 이동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50G         -&gt; 50</a:t>
            </a:r>
            <a:r>
              <a:rPr lang="ko-KR" altLang="en-US" dirty="0"/>
              <a:t>행으로 이동</a:t>
            </a:r>
            <a:endParaRPr lang="en-US" altLang="ko-KR" dirty="0"/>
          </a:p>
          <a:p>
            <a:pPr lvl="2"/>
            <a:r>
              <a:rPr lang="en-US" altLang="ko-KR" dirty="0"/>
              <a:t>:30(enter</a:t>
            </a:r>
            <a:r>
              <a:rPr lang="ko-KR" altLang="en-US" dirty="0"/>
              <a:t>키</a:t>
            </a:r>
            <a:r>
              <a:rPr lang="en-US" altLang="ko-KR" dirty="0"/>
              <a:t>)  -&gt; 30</a:t>
            </a:r>
            <a:r>
              <a:rPr lang="ko-KR" altLang="en-US" dirty="0"/>
              <a:t>행으로 이동</a:t>
            </a:r>
            <a:r>
              <a:rPr lang="en-US" altLang="ko-KR" dirty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19561"/>
            <a:ext cx="56769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내용 수정하기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4" y="1700808"/>
            <a:ext cx="81724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한 글자 수정하기 </a:t>
            </a:r>
            <a:r>
              <a:rPr lang="en-US" altLang="ko-KR" dirty="0"/>
              <a:t>: r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ko-KR" altLang="en-US" dirty="0"/>
              <a:t>수정하려는 글자 위에 커서를 놓은 후 </a:t>
            </a:r>
            <a:r>
              <a:rPr lang="en-US" altLang="ko-KR" dirty="0"/>
              <a:t>r </a:t>
            </a:r>
            <a:r>
              <a:rPr lang="ko-KR" altLang="en-US" dirty="0"/>
              <a:t>명령 키를 먼저 입력하고 바꾸려는 새 글자를 입력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명령 키는 계속 명령 모드를 유지하므로 수정한 후 </a:t>
            </a:r>
            <a:r>
              <a:rPr lang="en-US" altLang="ko-KR" dirty="0"/>
              <a:t>Esc</a:t>
            </a:r>
            <a:r>
              <a:rPr lang="ko-KR" altLang="en-US" dirty="0"/>
              <a:t>키를 누를 필요가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단어 수정하기 </a:t>
            </a:r>
            <a:r>
              <a:rPr lang="en-US" altLang="ko-KR" dirty="0"/>
              <a:t>: </a:t>
            </a:r>
            <a:r>
              <a:rPr lang="en-US" altLang="ko-KR" dirty="0" err="1"/>
              <a:t>cw</a:t>
            </a:r>
            <a:r>
              <a:rPr lang="en-US" altLang="ko-KR" dirty="0"/>
              <a:t>, #s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ko-KR" altLang="en-US" dirty="0"/>
              <a:t> 한 단어를 바꿀 때는 </a:t>
            </a:r>
            <a:r>
              <a:rPr lang="en-US" altLang="ko-KR" dirty="0" err="1"/>
              <a:t>cw</a:t>
            </a:r>
            <a:r>
              <a:rPr lang="en-US" altLang="ko-KR" dirty="0"/>
              <a:t> </a:t>
            </a:r>
            <a:r>
              <a:rPr lang="ko-KR" altLang="en-US" dirty="0"/>
              <a:t>명령 키나 </a:t>
            </a:r>
            <a:r>
              <a:rPr lang="en-US" altLang="ko-KR" dirty="0"/>
              <a:t>#s </a:t>
            </a:r>
            <a:r>
              <a:rPr lang="ko-KR" altLang="en-US" dirty="0"/>
              <a:t>명령 키를 사용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에서는 단어를 </a:t>
            </a:r>
            <a:r>
              <a:rPr lang="ko-KR" altLang="en-US" dirty="0" err="1"/>
              <a:t>공백문자나</a:t>
            </a:r>
            <a:r>
              <a:rPr lang="ko-KR" altLang="en-US" dirty="0"/>
              <a:t> </a:t>
            </a:r>
            <a:r>
              <a:rPr lang="ko-KR" altLang="en-US" dirty="0" err="1"/>
              <a:t>특수문자로</a:t>
            </a:r>
            <a:r>
              <a:rPr lang="ko-KR" altLang="en-US" dirty="0"/>
              <a:t> 구별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winux</a:t>
            </a:r>
            <a:r>
              <a:rPr lang="en-US" altLang="ko-KR" dirty="0"/>
              <a:t>’</a:t>
            </a:r>
            <a:r>
              <a:rPr lang="ko-KR" altLang="en-US" dirty="0"/>
              <a:t>를 다른 단어로 바꾸려면 </a:t>
            </a:r>
            <a:r>
              <a:rPr lang="en-US" altLang="ko-KR" dirty="0" err="1"/>
              <a:t>cw</a:t>
            </a:r>
            <a:r>
              <a:rPr lang="en-US" altLang="ko-KR" dirty="0"/>
              <a:t> </a:t>
            </a:r>
            <a:r>
              <a:rPr lang="ko-KR" altLang="en-US" dirty="0"/>
              <a:t>명령 키나</a:t>
            </a:r>
            <a:r>
              <a:rPr lang="en-US" altLang="ko-KR" dirty="0"/>
              <a:t>, </a:t>
            </a:r>
            <a:r>
              <a:rPr lang="ko-KR" altLang="en-US" dirty="0"/>
              <a:t>글자 수가 다섯 개이므로 </a:t>
            </a:r>
            <a:r>
              <a:rPr lang="en-US" altLang="ko-KR" dirty="0"/>
              <a:t>5s</a:t>
            </a:r>
            <a:r>
              <a:rPr lang="ko-KR" altLang="en-US" dirty="0"/>
              <a:t>로 수정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599588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46785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4010"/>
            <a:ext cx="7516091" cy="1212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9" y="4330937"/>
            <a:ext cx="7490114" cy="1186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5" y="5561339"/>
            <a:ext cx="7481455" cy="10131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C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ko-KR" altLang="en-US" dirty="0"/>
              <a:t>커서가 위치한 ‘</a:t>
            </a:r>
            <a:r>
              <a:rPr lang="en-US" altLang="ko-KR" dirty="0"/>
              <a:t>r’</a:t>
            </a:r>
            <a:r>
              <a:rPr lang="ko-KR" altLang="en-US" dirty="0"/>
              <a:t>부터 행의 끝까지 수정하려면 </a:t>
            </a:r>
            <a:r>
              <a:rPr lang="en-US" altLang="ko-KR" dirty="0"/>
              <a:t>C </a:t>
            </a:r>
            <a:r>
              <a:rPr lang="ko-KR" altLang="en-US" dirty="0"/>
              <a:t>명령 키를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수정할 대상의 글자 수와 상관없이 원하는 대로 입력하면 된다</a:t>
            </a:r>
            <a:r>
              <a:rPr lang="en-US" altLang="ko-KR" dirty="0"/>
              <a:t>. ‘r’</a:t>
            </a:r>
            <a:r>
              <a:rPr lang="ko-KR" altLang="en-US" dirty="0"/>
              <a:t>가 없어졌으므로 ‘</a:t>
            </a:r>
            <a:r>
              <a:rPr lang="en-US" altLang="ko-KR" dirty="0"/>
              <a:t>r vi’</a:t>
            </a:r>
            <a:r>
              <a:rPr lang="ko-KR" altLang="en-US" dirty="0"/>
              <a:t>로 수정하고  </a:t>
            </a:r>
            <a:r>
              <a:rPr lang="en-US" altLang="ko-KR" dirty="0"/>
              <a:t>Esc </a:t>
            </a:r>
            <a:r>
              <a:rPr lang="ko-KR" altLang="en-US" dirty="0"/>
              <a:t>키를 눌러 명령 모드로 전환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1856904" y="203544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8" y="1897247"/>
            <a:ext cx="7472795" cy="1099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" y="3697447"/>
            <a:ext cx="7498773" cy="11776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cc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en-US" altLang="ko-KR" dirty="0"/>
              <a:t>cc </a:t>
            </a:r>
            <a:r>
              <a:rPr lang="ko-KR" altLang="en-US" dirty="0"/>
              <a:t>명령 키를 입력하면 현재 행의 모든 내용이 삭제되고</a:t>
            </a:r>
            <a:r>
              <a:rPr lang="en-US" altLang="ko-KR" dirty="0"/>
              <a:t>, </a:t>
            </a:r>
            <a:r>
              <a:rPr lang="ko-KR" altLang="en-US" dirty="0"/>
              <a:t>커서가 행의 처음으로 이동하여 새로운 입력을 기다림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원하는 내용을 입력하고  </a:t>
            </a:r>
            <a:r>
              <a:rPr lang="en-US" altLang="ko-KR" dirty="0"/>
              <a:t>Esc</a:t>
            </a:r>
            <a:r>
              <a:rPr lang="ko-KR" altLang="en-US" dirty="0"/>
              <a:t> 키를 눌러 명령 모드로 전환하면 수정 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61692" y="403046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76259"/>
            <a:ext cx="7490114" cy="1229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90878"/>
            <a:ext cx="7464136" cy="1220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리눅스의</a:t>
            </a:r>
            <a:r>
              <a:rPr lang="ko-KR" altLang="en-US" dirty="0"/>
              <a:t> 문서 편집기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모드형과</a:t>
            </a:r>
            <a:r>
              <a:rPr lang="ko-KR" altLang="en-US" dirty="0"/>
              <a:t> </a:t>
            </a:r>
            <a:r>
              <a:rPr lang="ko-KR" altLang="en-US" dirty="0" err="1"/>
              <a:t>비모드형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1"/>
            <a:r>
              <a:rPr lang="ko-KR" altLang="en-US" dirty="0" err="1"/>
              <a:t>모드형</a:t>
            </a:r>
            <a:endParaRPr lang="en-US" altLang="ko-KR" dirty="0"/>
          </a:p>
          <a:p>
            <a:pPr lvl="2"/>
            <a:r>
              <a:rPr lang="ko-KR" altLang="en-US" dirty="0"/>
              <a:t>입력 모드와 명령 모드가 구분</a:t>
            </a:r>
            <a:endParaRPr lang="en-US" altLang="ko-KR" dirty="0"/>
          </a:p>
          <a:p>
            <a:pPr lvl="2"/>
            <a:r>
              <a:rPr lang="ko-KR" altLang="en-US" dirty="0"/>
              <a:t>입력 모드는 텍스트를 입력할 수 있는 모드이고</a:t>
            </a:r>
            <a:r>
              <a:rPr lang="en-US" altLang="ko-KR" dirty="0"/>
              <a:t>, </a:t>
            </a:r>
            <a:r>
              <a:rPr lang="ko-KR" altLang="en-US" dirty="0"/>
              <a:t>명령 모드는 텍스트를 수정하거나 삭제하고 복사와 붙이기 등 편집을 하는 모드</a:t>
            </a:r>
            <a:endParaRPr lang="en-US" altLang="ko-KR" dirty="0"/>
          </a:p>
          <a:p>
            <a:pPr lvl="2"/>
            <a:r>
              <a:rPr lang="ko-KR" altLang="en-US" dirty="0"/>
              <a:t>같은 글자라도 입력 모드에서는 텍스트로 처리하여 입력되고</a:t>
            </a:r>
            <a:r>
              <a:rPr lang="en-US" altLang="ko-KR" dirty="0"/>
              <a:t>, </a:t>
            </a:r>
            <a:r>
              <a:rPr lang="ko-KR" altLang="en-US" dirty="0"/>
              <a:t>명령 모드에서는 텍스트로 입력되는 것이 아니라 편집 명령으로 사용</a:t>
            </a:r>
            <a:endParaRPr lang="en-US" altLang="ko-KR" dirty="0"/>
          </a:p>
          <a:p>
            <a:pPr lvl="2"/>
            <a:r>
              <a:rPr lang="en-US" altLang="ko-KR" dirty="0"/>
              <a:t>vi</a:t>
            </a:r>
            <a:r>
              <a:rPr lang="ko-KR" altLang="en-US" dirty="0"/>
              <a:t>는 </a:t>
            </a:r>
            <a:r>
              <a:rPr lang="ko-KR" altLang="en-US" dirty="0" err="1"/>
              <a:t>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1"/>
            <a:r>
              <a:rPr lang="ko-KR" altLang="en-US" dirty="0" err="1"/>
              <a:t>비모드형</a:t>
            </a:r>
            <a:endParaRPr lang="en-US" altLang="ko-KR" dirty="0"/>
          </a:p>
          <a:p>
            <a:pPr lvl="2"/>
            <a:r>
              <a:rPr lang="ko-KR" altLang="en-US" dirty="0"/>
              <a:t>입력 모드와 명령 모드가 구분되어 있지 않음</a:t>
            </a:r>
            <a:endParaRPr lang="en-US" altLang="ko-KR" dirty="0"/>
          </a:p>
          <a:p>
            <a:pPr lvl="2"/>
            <a:r>
              <a:rPr lang="ko-KR" altLang="en-US" dirty="0"/>
              <a:t> 편집 기능을  </a:t>
            </a:r>
            <a:r>
              <a:rPr lang="en-US" altLang="ko-KR" dirty="0"/>
              <a:t>Ctrl</a:t>
            </a:r>
            <a:r>
              <a:rPr lang="ko-KR" altLang="en-US" dirty="0"/>
              <a:t>이나 </a:t>
            </a:r>
            <a:r>
              <a:rPr lang="en-US" altLang="ko-KR" dirty="0"/>
              <a:t>Alt</a:t>
            </a:r>
            <a:r>
              <a:rPr lang="ko-KR" altLang="en-US" dirty="0"/>
              <a:t> 같은 특수 키와 함께 사용</a:t>
            </a:r>
            <a:endParaRPr lang="en-US" altLang="ko-KR" dirty="0"/>
          </a:p>
          <a:p>
            <a:pPr lvl="2"/>
            <a:r>
              <a:rPr lang="ko-KR" altLang="en-US" dirty="0"/>
              <a:t> 한글과 워드는 </a:t>
            </a:r>
            <a:r>
              <a:rPr lang="ko-KR" altLang="en-US" dirty="0" err="1"/>
              <a:t>비모드형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21088"/>
            <a:ext cx="4520045" cy="23292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내용 삭제하기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9055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글자 삭제하기</a:t>
            </a:r>
            <a:endParaRPr lang="en-US" altLang="ko-KR" b="1" dirty="0"/>
          </a:p>
          <a:p>
            <a:pPr lvl="1">
              <a:spcBef>
                <a:spcPts val="288"/>
              </a:spcBef>
            </a:pPr>
            <a:r>
              <a:rPr lang="en-US" altLang="ko-KR" dirty="0"/>
              <a:t> x </a:t>
            </a:r>
            <a:r>
              <a:rPr lang="ko-KR" altLang="en-US" dirty="0"/>
              <a:t>명령 키로 현재 커서가 놓인 ‘</a:t>
            </a:r>
            <a:r>
              <a:rPr lang="en-US" altLang="ko-KR" dirty="0"/>
              <a:t>l’ </a:t>
            </a:r>
            <a:r>
              <a:rPr lang="ko-KR" altLang="en-US" dirty="0"/>
              <a:t>한 글자만 삭제</a:t>
            </a: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r>
              <a:rPr lang="en-US" altLang="ko-KR" dirty="0" err="1"/>
              <a:t>inu</a:t>
            </a:r>
            <a:r>
              <a:rPr lang="ko-KR" altLang="en-US" dirty="0"/>
              <a:t>를 모두 지우려면 </a:t>
            </a:r>
            <a:r>
              <a:rPr lang="en-US" altLang="ko-KR" dirty="0"/>
              <a:t>3x(3</a:t>
            </a:r>
            <a:r>
              <a:rPr lang="ko-KR" altLang="en-US" dirty="0"/>
              <a:t>글자 삭제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dw</a:t>
            </a:r>
            <a:r>
              <a:rPr lang="en-US" altLang="ko-KR" dirty="0"/>
              <a:t>(</a:t>
            </a:r>
            <a:r>
              <a:rPr lang="ko-KR" altLang="en-US" dirty="0"/>
              <a:t>단어 삭제</a:t>
            </a:r>
            <a:r>
              <a:rPr lang="en-US" altLang="ko-KR" dirty="0"/>
              <a:t>) </a:t>
            </a:r>
            <a:r>
              <a:rPr lang="ko-KR" altLang="en-US" dirty="0"/>
              <a:t>명령키 사용</a:t>
            </a:r>
            <a:r>
              <a:rPr lang="en-US" altLang="ko-KR" dirty="0"/>
              <a:t>: </a:t>
            </a:r>
            <a:r>
              <a:rPr lang="ko-KR" altLang="en-US" dirty="0"/>
              <a:t>각 경우에 삭제 후 커서 위치 차이 있음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22641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0689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515719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6" y="1844824"/>
            <a:ext cx="7464136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6" y="3036503"/>
            <a:ext cx="7464136" cy="1056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70" y="4563211"/>
            <a:ext cx="7464136" cy="1099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55" y="5687353"/>
            <a:ext cx="7464136" cy="11776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삭제하기</a:t>
            </a:r>
            <a:endParaRPr lang="en-US" altLang="ko-KR" dirty="0"/>
          </a:p>
          <a:p>
            <a:pPr lvl="1"/>
            <a:r>
              <a:rPr lang="ko-KR" altLang="en-US" dirty="0"/>
              <a:t>현재 커서 위치부터 행의 끝까지 삭제하려면 </a:t>
            </a:r>
            <a:r>
              <a:rPr lang="en-US" altLang="ko-KR" dirty="0"/>
              <a:t>D( </a:t>
            </a:r>
            <a:r>
              <a:rPr lang="en-US" altLang="ko-KR" dirty="0" err="1"/>
              <a:t>Shift+d</a:t>
            </a:r>
            <a:r>
              <a:rPr lang="en-US" altLang="ko-KR" dirty="0"/>
              <a:t>) </a:t>
            </a:r>
            <a:r>
              <a:rPr lang="ko-KR" altLang="en-US" dirty="0"/>
              <a:t>명령 키를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커서가 위치한 현재 행을 지우려면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키를 입력</a:t>
            </a:r>
            <a:r>
              <a:rPr lang="en-US" altLang="ko-KR" dirty="0"/>
              <a:t> : </a:t>
            </a:r>
            <a:r>
              <a:rPr lang="ko-KR" altLang="en-US" dirty="0"/>
              <a:t>행 삭제 후 </a:t>
            </a:r>
            <a:r>
              <a:rPr lang="ko-KR" altLang="en-US" dirty="0" err="1"/>
              <a:t>윗행의</a:t>
            </a:r>
            <a:r>
              <a:rPr lang="ko-KR" altLang="en-US" dirty="0"/>
              <a:t> 첫 </a:t>
            </a:r>
            <a:r>
              <a:rPr lang="ko-KR" altLang="en-US" dirty="0" err="1"/>
              <a:t>컬럼으로</a:t>
            </a:r>
            <a:r>
              <a:rPr lang="ko-KR" altLang="en-US" dirty="0"/>
              <a:t> 커서 이동</a:t>
            </a:r>
            <a:r>
              <a:rPr lang="en-US" altLang="ko-KR" dirty="0"/>
              <a:t>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9" y="1844824"/>
            <a:ext cx="7464136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5" y="3216730"/>
            <a:ext cx="7481455" cy="9265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취소하기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 </a:t>
            </a:r>
            <a:r>
              <a:rPr lang="ko-KR" altLang="en-US" dirty="0"/>
              <a:t>명령 키를 입력하면 앞의 예에서 삭제되었던 행이 복구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22859"/>
            <a:ext cx="554355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25144"/>
            <a:ext cx="7446818" cy="11776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복사하기 또는 잘라서 붙이기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7" y="1766995"/>
            <a:ext cx="71437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복사해서 붙이기 예</a:t>
            </a:r>
            <a:endParaRPr lang="en-US" altLang="ko-KR" dirty="0"/>
          </a:p>
          <a:p>
            <a:pPr lvl="1"/>
            <a:r>
              <a:rPr lang="ko-KR" altLang="en-US" dirty="0"/>
              <a:t>앞서 저장해둔 </a:t>
            </a:r>
            <a:r>
              <a:rPr lang="en-US" altLang="ko-KR" dirty="0"/>
              <a:t>test.txt </a:t>
            </a:r>
            <a:r>
              <a:rPr lang="ko-KR" altLang="en-US" dirty="0"/>
              <a:t>파일을 </a:t>
            </a:r>
            <a:r>
              <a:rPr lang="en-US" altLang="ko-KR" dirty="0"/>
              <a:t>vi</a:t>
            </a:r>
            <a:r>
              <a:rPr lang="ko-KR" altLang="en-US" dirty="0"/>
              <a:t>로 열면 커서는 </a:t>
            </a:r>
            <a:r>
              <a:rPr lang="en-US" altLang="ko-KR" dirty="0"/>
              <a:t>f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커서가 있는 행만 복사하려면 그냥 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키만 입력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행과 </a:t>
            </a:r>
            <a:r>
              <a:rPr lang="en-US" altLang="ko-KR" dirty="0"/>
              <a:t>2</a:t>
            </a:r>
            <a:r>
              <a:rPr lang="ko-KR" altLang="en-US" dirty="0"/>
              <a:t>행을 함께 복사하려면 </a:t>
            </a:r>
            <a:r>
              <a:rPr lang="en-US" altLang="ko-KR" dirty="0"/>
              <a:t>2yy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2yy </a:t>
            </a:r>
            <a:r>
              <a:rPr lang="ko-KR" altLang="en-US" dirty="0"/>
              <a:t>명령 키로 두 행을 모두 복사한 다음 </a:t>
            </a:r>
            <a:r>
              <a:rPr lang="ko-KR" altLang="en-US" dirty="0" err="1"/>
              <a:t>아랫행으로</a:t>
            </a:r>
            <a:r>
              <a:rPr lang="ko-KR" altLang="en-US" dirty="0"/>
              <a:t> 이동하여 </a:t>
            </a:r>
            <a:r>
              <a:rPr lang="en-US" altLang="ko-KR" dirty="0"/>
              <a:t>p </a:t>
            </a:r>
            <a:r>
              <a:rPr lang="ko-KR" altLang="en-US" dirty="0"/>
              <a:t>명령 키로 붙이기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잘라내서 붙이기 예</a:t>
            </a:r>
            <a:endParaRPr lang="en-US" altLang="ko-KR" dirty="0"/>
          </a:p>
          <a:p>
            <a:pPr lvl="1"/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키는 삭제뿐만 아니라 잘라내기를 할 때도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현재 위치인 </a:t>
            </a:r>
            <a:r>
              <a:rPr lang="en-US" altLang="ko-KR" dirty="0"/>
              <a:t>3</a:t>
            </a:r>
            <a:r>
              <a:rPr lang="ko-KR" altLang="en-US" dirty="0"/>
              <a:t>행을 잘라 </a:t>
            </a:r>
            <a:r>
              <a:rPr lang="en-US" altLang="ko-KR" dirty="0"/>
              <a:t>2</a:t>
            </a:r>
            <a:r>
              <a:rPr lang="ko-KR" altLang="en-US" dirty="0"/>
              <a:t>행 위에 붙이기 </a:t>
            </a:r>
            <a:r>
              <a:rPr lang="en-US" altLang="ko-KR" dirty="0"/>
              <a:t>-&gt;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키를 입력한 다음 커서를 </a:t>
            </a:r>
            <a:r>
              <a:rPr lang="en-US" altLang="ko-KR" dirty="0"/>
              <a:t>2</a:t>
            </a:r>
            <a:r>
              <a:rPr lang="ko-KR" altLang="en-US" dirty="0"/>
              <a:t>행으로 이동하여 </a:t>
            </a:r>
            <a:r>
              <a:rPr lang="en-US" altLang="ko-KR" dirty="0"/>
              <a:t>P </a:t>
            </a:r>
            <a:r>
              <a:rPr lang="ko-KR" altLang="en-US" dirty="0"/>
              <a:t>키를 입력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1860184"/>
            <a:ext cx="7481455" cy="805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7" y="3474904"/>
            <a:ext cx="7481455" cy="1290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3" y="5675623"/>
            <a:ext cx="7481455" cy="12209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버퍼 사용하기</a:t>
            </a:r>
            <a:endParaRPr lang="en-US" altLang="ko-KR" dirty="0"/>
          </a:p>
          <a:p>
            <a:pPr lvl="1"/>
            <a:r>
              <a:rPr lang="ko-KR" altLang="en-US" dirty="0" err="1"/>
              <a:t>언네임드</a:t>
            </a:r>
            <a:r>
              <a:rPr lang="ko-KR" altLang="en-US" dirty="0"/>
              <a:t> 버퍼</a:t>
            </a:r>
            <a:endParaRPr lang="en-US" altLang="ko-KR" dirty="0"/>
          </a:p>
          <a:p>
            <a:pPr lvl="2"/>
            <a:r>
              <a:rPr lang="ko-KR" altLang="en-US" dirty="0"/>
              <a:t>이름을 붙이지 않은 버퍼</a:t>
            </a:r>
            <a:endParaRPr lang="en-US" altLang="ko-KR" dirty="0"/>
          </a:p>
          <a:p>
            <a:pPr lvl="2"/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키로 복사하거나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키로 잘라내기를 할 경우</a:t>
            </a:r>
            <a:r>
              <a:rPr lang="en-US" altLang="ko-KR" dirty="0"/>
              <a:t>, </a:t>
            </a:r>
            <a:r>
              <a:rPr lang="ko-KR" altLang="en-US" dirty="0"/>
              <a:t>복사하거나 잘라낸 내용이 저장</a:t>
            </a:r>
            <a:endParaRPr lang="en-US" altLang="ko-KR" dirty="0"/>
          </a:p>
          <a:p>
            <a:pPr lvl="2"/>
            <a:r>
              <a:rPr lang="ko-KR" altLang="en-US" dirty="0" err="1"/>
              <a:t>언네임드</a:t>
            </a:r>
            <a:r>
              <a:rPr lang="ko-KR" altLang="en-US" dirty="0"/>
              <a:t> 버퍼는 내용을 하나만 저장</a:t>
            </a:r>
            <a:endParaRPr lang="en-US" altLang="ko-KR" dirty="0"/>
          </a:p>
          <a:p>
            <a:pPr lvl="1"/>
            <a:r>
              <a:rPr lang="ko-KR" altLang="en-US" dirty="0" err="1"/>
              <a:t>네임드</a:t>
            </a:r>
            <a:r>
              <a:rPr lang="ko-KR" altLang="en-US" dirty="0"/>
              <a:t> 버퍼</a:t>
            </a:r>
            <a:endParaRPr lang="en-US" altLang="ko-KR" dirty="0"/>
          </a:p>
          <a:p>
            <a:pPr lvl="2"/>
            <a:r>
              <a:rPr lang="ko-KR" altLang="en-US" dirty="0"/>
              <a:t>이름을 붙여서 사용할 수 있는 버퍼</a:t>
            </a:r>
            <a:endParaRPr lang="en-US" altLang="ko-KR" dirty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버퍼를 사용하면 각각 다른 이름을 붙인 버퍼에 독립적으로 내용을 저장하고 사용</a:t>
            </a:r>
            <a:endParaRPr lang="en-US" altLang="ko-KR" dirty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버퍼에 이름을 붙일 때는 “</a:t>
            </a:r>
            <a:r>
              <a:rPr lang="en-US" altLang="ko-KR" dirty="0"/>
              <a:t>+</a:t>
            </a:r>
            <a:r>
              <a:rPr lang="ko-KR" altLang="en-US" dirty="0"/>
              <a:t>문자 또는 “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숫자 버퍼</a:t>
            </a:r>
            <a:r>
              <a:rPr lang="en-US" altLang="ko-KR" dirty="0"/>
              <a:t>)</a:t>
            </a:r>
            <a:r>
              <a:rPr lang="ko-KR" altLang="en-US" dirty="0"/>
              <a:t>의 형태로 사용</a:t>
            </a:r>
            <a:endParaRPr lang="en-US" altLang="ko-KR" dirty="0"/>
          </a:p>
          <a:p>
            <a:pPr lvl="3"/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en-US" altLang="ko-KR" dirty="0"/>
              <a:t>: “a, “b, “c, “d, …, “z</a:t>
            </a:r>
          </a:p>
          <a:p>
            <a:pPr lvl="3"/>
            <a:r>
              <a:rPr lang="ko-KR" altLang="en-US" dirty="0"/>
              <a:t>숫자 버퍼 </a:t>
            </a:r>
            <a:r>
              <a:rPr lang="en-US" altLang="ko-KR" dirty="0"/>
              <a:t>: “1, “2, …, “9</a:t>
            </a:r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버퍼에 커서가 위치한 행을 저장하려면 ‘버퍼 이름</a:t>
            </a:r>
            <a:r>
              <a:rPr lang="en-US" altLang="ko-KR" dirty="0"/>
              <a:t>+</a:t>
            </a:r>
            <a:r>
              <a:rPr lang="en-US" altLang="ko-KR" dirty="0" err="1"/>
              <a:t>yy</a:t>
            </a:r>
            <a:r>
              <a:rPr lang="en-US" altLang="ko-KR" dirty="0"/>
              <a:t>’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/>
            <a:r>
              <a:rPr lang="ko-KR" altLang="en-US" dirty="0"/>
              <a:t> “</a:t>
            </a:r>
            <a:r>
              <a:rPr lang="en-US" altLang="ko-KR" dirty="0"/>
              <a:t>a </a:t>
            </a:r>
            <a:r>
              <a:rPr lang="ko-KR" altLang="en-US" dirty="0"/>
              <a:t>버퍼에 복사한 내용을 저장하려면 “</a:t>
            </a:r>
            <a:r>
              <a:rPr lang="en-US" altLang="ko-KR" dirty="0" err="1"/>
              <a:t>ayy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/>
            <a:r>
              <a:rPr lang="ko-KR" altLang="en-US" dirty="0"/>
              <a:t> </a:t>
            </a:r>
            <a:r>
              <a:rPr lang="ko-KR" altLang="en-US" dirty="0" err="1"/>
              <a:t>네임드</a:t>
            </a:r>
            <a:r>
              <a:rPr lang="ko-KR" altLang="en-US" dirty="0"/>
              <a:t> 버퍼의 내용을 붙이려면 “</a:t>
            </a:r>
            <a:r>
              <a:rPr lang="en-US" altLang="ko-KR" dirty="0" err="1"/>
              <a:t>ap</a:t>
            </a:r>
            <a:r>
              <a:rPr lang="ko-KR" altLang="en-US" dirty="0"/>
              <a:t>와 같이 ‘버퍼 이름</a:t>
            </a:r>
            <a:r>
              <a:rPr lang="en-US" altLang="ko-KR" dirty="0"/>
              <a:t>+p’</a:t>
            </a:r>
            <a:r>
              <a:rPr lang="ko-KR" altLang="en-US" dirty="0"/>
              <a:t>를 입력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버퍼 사용 예</a:t>
            </a:r>
            <a:endParaRPr lang="en-US" altLang="ko-KR" dirty="0"/>
          </a:p>
          <a:p>
            <a:pPr lvl="1"/>
            <a:r>
              <a:rPr lang="ko-KR" altLang="en-US" dirty="0"/>
              <a:t>현재 파일 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행을 “</a:t>
            </a:r>
            <a:r>
              <a:rPr lang="en-US" altLang="ko-KR" dirty="0"/>
              <a:t>a </a:t>
            </a:r>
            <a:r>
              <a:rPr lang="ko-KR" altLang="en-US" dirty="0"/>
              <a:t>버퍼에 잘라서 넣고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2</a:t>
            </a:r>
            <a:r>
              <a:rPr lang="ko-KR" altLang="en-US" dirty="0"/>
              <a:t>행을 잘라 “</a:t>
            </a:r>
            <a:r>
              <a:rPr lang="en-US" altLang="ko-KR" dirty="0"/>
              <a:t>b </a:t>
            </a:r>
            <a:r>
              <a:rPr lang="ko-KR" altLang="en-US" dirty="0"/>
              <a:t>버퍼에 저장하고 </a:t>
            </a:r>
            <a:endParaRPr lang="en-US" altLang="ko-KR" dirty="0"/>
          </a:p>
          <a:p>
            <a:pPr lvl="2"/>
            <a:r>
              <a:rPr lang="ko-KR" altLang="en-US" dirty="0"/>
              <a:t>커서를 </a:t>
            </a:r>
            <a:r>
              <a:rPr lang="en-US" altLang="ko-KR" dirty="0"/>
              <a:t>1</a:t>
            </a:r>
            <a:r>
              <a:rPr lang="ko-KR" altLang="en-US" dirty="0"/>
              <a:t>행으로 이동하여 </a:t>
            </a:r>
            <a:r>
              <a:rPr lang="en-US" altLang="ko-KR" dirty="0"/>
              <a:t>“b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윗줄에 붙여 넣으려면 “</a:t>
            </a:r>
            <a:r>
              <a:rPr lang="en-US" altLang="ko-KR" dirty="0" err="1"/>
              <a:t>bP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2"/>
            <a:r>
              <a:rPr lang="en-US" altLang="ko-KR" dirty="0"/>
              <a:t>“a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아랫줄에 붙여 넣으려면 “</a:t>
            </a:r>
            <a:r>
              <a:rPr lang="en-US" altLang="ko-KR" dirty="0" err="1"/>
              <a:t>ap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2"/>
            <a:r>
              <a:rPr lang="ko-KR" altLang="en-US" dirty="0"/>
              <a:t>최종 형태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8" y="1902984"/>
            <a:ext cx="7481455" cy="1255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8" y="4255740"/>
            <a:ext cx="7490114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마지막 행 모드에서 복사하기</a:t>
            </a:r>
            <a:r>
              <a:rPr lang="en-US" altLang="ko-KR" dirty="0"/>
              <a:t>, </a:t>
            </a:r>
            <a:r>
              <a:rPr lang="ko-KR" altLang="en-US" dirty="0"/>
              <a:t>잘라내기</a:t>
            </a:r>
            <a:r>
              <a:rPr lang="en-US" altLang="ko-KR" dirty="0"/>
              <a:t>, 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/>
            <a:r>
              <a:rPr lang="ko-KR" altLang="en-US" dirty="0"/>
              <a:t>마지막 행 모드에서 행을 복사하거나 잘라낼 때는 범위를 지정해서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725"/>
            <a:ext cx="4372841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8" y="4216065"/>
            <a:ext cx="5853546" cy="26323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검색하기</a:t>
            </a:r>
            <a:endParaRPr lang="en-US" altLang="ko-KR" dirty="0"/>
          </a:p>
          <a:p>
            <a:pPr lvl="1"/>
            <a:r>
              <a:rPr lang="ko-KR" altLang="en-US" dirty="0"/>
              <a:t>검색하기 위해 마지막 행으로 이동할 때는 </a:t>
            </a:r>
            <a:r>
              <a:rPr lang="en-US" altLang="ko-KR" dirty="0"/>
              <a:t>:</a:t>
            </a:r>
            <a:r>
              <a:rPr lang="ko-KR" altLang="en-US" dirty="0"/>
              <a:t>이 아니라 </a:t>
            </a:r>
            <a:r>
              <a:rPr lang="en-US" altLang="ko-KR" dirty="0"/>
              <a:t>/</a:t>
            </a:r>
            <a:r>
              <a:rPr lang="ko-KR" altLang="en-US" dirty="0"/>
              <a:t>이나 </a:t>
            </a:r>
            <a:r>
              <a:rPr lang="en-US" altLang="ko-KR" dirty="0"/>
              <a:t>?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커서가 </a:t>
            </a:r>
            <a:r>
              <a:rPr lang="en-US" altLang="ko-KR" dirty="0"/>
              <a:t>6</a:t>
            </a:r>
            <a:r>
              <a:rPr lang="ko-KR" altLang="en-US" dirty="0"/>
              <a:t>행에 있을 때 검색하기 위해 </a:t>
            </a:r>
            <a:r>
              <a:rPr lang="en-US" altLang="ko-KR" dirty="0"/>
              <a:t>/</a:t>
            </a:r>
            <a:r>
              <a:rPr lang="ko-KR" altLang="en-US" dirty="0"/>
              <a:t>을 입력하면 </a:t>
            </a:r>
            <a:r>
              <a:rPr lang="ko-KR" altLang="en-US" dirty="0" err="1"/>
              <a:t>마지막행으로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ko-KR" altLang="en-US" dirty="0"/>
              <a:t>검색할 문자열인 ‘</a:t>
            </a:r>
            <a:r>
              <a:rPr lang="en-US" altLang="ko-KR" dirty="0"/>
              <a:t>like’</a:t>
            </a:r>
            <a:r>
              <a:rPr lang="ko-KR" altLang="en-US" dirty="0"/>
              <a:t>를 입력하고   키를 누르면 커서 위치보다 뒤쪽에 위치한 같은 행의 ‘</a:t>
            </a:r>
            <a:r>
              <a:rPr lang="en-US" altLang="ko-KR" dirty="0"/>
              <a:t>like’</a:t>
            </a:r>
            <a:r>
              <a:rPr lang="ko-KR" altLang="en-US" dirty="0"/>
              <a:t>로 커서가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계속 ‘</a:t>
            </a:r>
            <a:r>
              <a:rPr lang="en-US" altLang="ko-KR" dirty="0"/>
              <a:t>like’</a:t>
            </a:r>
            <a:r>
              <a:rPr lang="ko-KR" altLang="en-US" dirty="0"/>
              <a:t>를 검색하려고 </a:t>
            </a:r>
            <a:r>
              <a:rPr lang="en-US" altLang="ko-KR" dirty="0"/>
              <a:t>n</a:t>
            </a:r>
            <a:r>
              <a:rPr lang="ko-KR" altLang="en-US" dirty="0"/>
              <a:t>을 입력하면</a:t>
            </a:r>
            <a:r>
              <a:rPr lang="en-US" altLang="ko-KR" dirty="0"/>
              <a:t>, 6</a:t>
            </a:r>
            <a:r>
              <a:rPr lang="ko-KR" altLang="en-US" dirty="0"/>
              <a:t>행이 파일의 마지막 행이므로 </a:t>
            </a:r>
            <a:r>
              <a:rPr lang="en-US" altLang="ko-KR" dirty="0"/>
              <a:t>‘BOTTOM, continuing at TOP’</a:t>
            </a:r>
            <a:r>
              <a:rPr lang="ko-KR" altLang="en-US" dirty="0"/>
              <a:t>이라는 메시지를 출력하고 </a:t>
            </a:r>
            <a:r>
              <a:rPr lang="en-US" altLang="ko-KR" dirty="0"/>
              <a:t>1</a:t>
            </a:r>
            <a:r>
              <a:rPr lang="ko-KR" altLang="en-US" dirty="0"/>
              <a:t>행의 ‘</a:t>
            </a:r>
            <a:r>
              <a:rPr lang="en-US" altLang="ko-KR" dirty="0"/>
              <a:t>like’</a:t>
            </a:r>
            <a:r>
              <a:rPr lang="ko-KR" altLang="en-US" dirty="0"/>
              <a:t>로 커서가 이동</a:t>
            </a: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1" y="1901375"/>
            <a:ext cx="3356293" cy="1631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01" y="3996333"/>
            <a:ext cx="6698987" cy="2274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의 동작 모드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6644"/>
            <a:ext cx="561022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바꾸기</a:t>
            </a:r>
            <a:endParaRPr lang="en-US" altLang="ko-KR" dirty="0"/>
          </a:p>
          <a:p>
            <a:pPr lvl="1"/>
            <a:r>
              <a:rPr lang="ko-KR" altLang="en-US" dirty="0"/>
              <a:t>기존의 문자열을 다른 문자열로 바꾸려면 먼저 </a:t>
            </a:r>
            <a:r>
              <a:rPr lang="en-US" altLang="ko-KR" dirty="0"/>
              <a:t>:</a:t>
            </a:r>
            <a:r>
              <a:rPr lang="ko-KR" altLang="en-US" dirty="0"/>
              <a:t>을 입력하여 마지막 행 모드로 이동</a:t>
            </a:r>
            <a:endParaRPr lang="en-US" altLang="ko-KR" dirty="0"/>
          </a:p>
          <a:p>
            <a:pPr lvl="1"/>
            <a:r>
              <a:rPr lang="ko-KR" altLang="en-US" dirty="0"/>
              <a:t>커서 위치의 문자열만 바꿀 수도 있고</a:t>
            </a:r>
            <a:r>
              <a:rPr lang="en-US" altLang="ko-KR" dirty="0"/>
              <a:t>, </a:t>
            </a:r>
            <a:r>
              <a:rPr lang="ko-KR" altLang="en-US" dirty="0"/>
              <a:t>파일 전체나 특정 범위 내에서 해당하는 문자열을 모두 바꿀 수도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3" y="2276872"/>
            <a:ext cx="775335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바꾸기 예</a:t>
            </a:r>
            <a:endParaRPr lang="en-US" altLang="ko-KR" dirty="0"/>
          </a:p>
          <a:p>
            <a:pPr lvl="1"/>
            <a:r>
              <a:rPr lang="ko-KR" altLang="en-US" dirty="0"/>
              <a:t>현재 커서가 ‘</a:t>
            </a:r>
            <a:r>
              <a:rPr lang="en-US" altLang="ko-KR" dirty="0"/>
              <a:t>like’</a:t>
            </a:r>
            <a:r>
              <a:rPr lang="ko-KR" altLang="en-US" dirty="0"/>
              <a:t>에 있으므로 이 단어를 ‘</a:t>
            </a:r>
            <a:r>
              <a:rPr lang="en-US" altLang="ko-KR" dirty="0"/>
              <a:t>LIKE’</a:t>
            </a:r>
            <a:r>
              <a:rPr lang="ko-KR" altLang="en-US" dirty="0"/>
              <a:t>로 바꾸기 </a:t>
            </a:r>
            <a:r>
              <a:rPr lang="en-US" altLang="ko-KR" dirty="0"/>
              <a:t>-&gt; :s/like/LIKE/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범위를 지정하여 문자열 수정</a:t>
            </a:r>
            <a:r>
              <a:rPr lang="en-US" altLang="ko-KR" dirty="0"/>
              <a:t> -&gt; 3</a:t>
            </a:r>
            <a:r>
              <a:rPr lang="ko-KR" altLang="en-US" dirty="0"/>
              <a:t>행과 </a:t>
            </a:r>
            <a:r>
              <a:rPr lang="en-US" altLang="ko-KR" dirty="0"/>
              <a:t>4</a:t>
            </a:r>
            <a:r>
              <a:rPr lang="ko-KR" altLang="en-US" dirty="0"/>
              <a:t>행에 있는 ‘</a:t>
            </a:r>
            <a:r>
              <a:rPr lang="en-US" altLang="ko-KR" dirty="0"/>
              <a:t>editor’</a:t>
            </a:r>
            <a:r>
              <a:rPr lang="ko-KR" altLang="en-US" dirty="0"/>
              <a:t>를 ‘</a:t>
            </a:r>
            <a:r>
              <a:rPr lang="en-US" altLang="ko-KR" dirty="0" err="1"/>
              <a:t>ubuntu</a:t>
            </a:r>
            <a:r>
              <a:rPr lang="en-US" altLang="ko-KR" dirty="0"/>
              <a:t>’</a:t>
            </a:r>
            <a:r>
              <a:rPr lang="ko-KR" altLang="en-US" dirty="0"/>
              <a:t>로 바꾸는 명령은 </a:t>
            </a:r>
            <a:r>
              <a:rPr lang="en-US" altLang="ko-KR" dirty="0"/>
              <a:t>:3,4s/editor/</a:t>
            </a:r>
            <a:r>
              <a:rPr lang="en-US" altLang="ko-KR" dirty="0" err="1"/>
              <a:t>ubuntu</a:t>
            </a:r>
            <a:r>
              <a:rPr lang="en-US" altLang="ko-KR" dirty="0"/>
              <a:t>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1841557"/>
            <a:ext cx="6817066" cy="22198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19310" y="4314500"/>
            <a:ext cx="6809195" cy="2282852"/>
            <a:chOff x="1259290" y="4363517"/>
            <a:chExt cx="6809195" cy="22828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290" y="4363517"/>
              <a:ext cx="6801323" cy="1023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290" y="5386864"/>
              <a:ext cx="6809195" cy="1259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바꾸기 예</a:t>
            </a:r>
            <a:endParaRPr lang="en-US" altLang="ko-KR" dirty="0"/>
          </a:p>
          <a:p>
            <a:pPr lvl="1"/>
            <a:r>
              <a:rPr lang="ko-KR" altLang="en-US" dirty="0"/>
              <a:t>한 행에서 해당 단어를 모두 수정하기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:s/</a:t>
            </a:r>
            <a:r>
              <a:rPr lang="en-US" altLang="ko-KR" dirty="0" err="1"/>
              <a:t>ubuntu</a:t>
            </a:r>
            <a:r>
              <a:rPr lang="en-US" altLang="ko-KR" dirty="0"/>
              <a:t>/UBUNTU/</a:t>
            </a:r>
            <a:r>
              <a:rPr lang="ko-KR" altLang="en-US" dirty="0"/>
              <a:t>을 수행하고 </a:t>
            </a:r>
            <a:r>
              <a:rPr lang="en-US" altLang="ko-KR" dirty="0"/>
              <a:t>4</a:t>
            </a:r>
            <a:r>
              <a:rPr lang="ko-KR" altLang="en-US" dirty="0"/>
              <a:t>행에서 </a:t>
            </a:r>
            <a:r>
              <a:rPr lang="en-US" altLang="ko-KR" dirty="0"/>
              <a:t>:s/</a:t>
            </a:r>
            <a:r>
              <a:rPr lang="en-US" altLang="ko-KR" dirty="0" err="1"/>
              <a:t>ubuntu</a:t>
            </a:r>
            <a:r>
              <a:rPr lang="en-US" altLang="ko-KR" dirty="0"/>
              <a:t>/UBUNTU/g</a:t>
            </a:r>
            <a:r>
              <a:rPr lang="ko-KR" altLang="en-US" dirty="0"/>
              <a:t>를 수행하여 결과의 차이를 비교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 파일 전체를 바꿀 경우 </a:t>
            </a:r>
            <a:r>
              <a:rPr lang="en-US" altLang="ko-KR" dirty="0"/>
              <a:t>:%s/like/LIKE/g </a:t>
            </a:r>
            <a:r>
              <a:rPr lang="ko-KR" altLang="en-US" dirty="0"/>
              <a:t>또는 </a:t>
            </a:r>
            <a:r>
              <a:rPr lang="en-US" altLang="ko-KR" dirty="0"/>
              <a:t>:1,$s/like/LIKE/g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5" y="2102708"/>
            <a:ext cx="6197333" cy="2032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440207"/>
            <a:ext cx="6190177" cy="20323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읽어오기</a:t>
            </a:r>
            <a:r>
              <a:rPr lang="en-US" altLang="ko-KR" dirty="0"/>
              <a:t>, </a:t>
            </a:r>
            <a:r>
              <a:rPr lang="ko-KR" altLang="en-US" dirty="0"/>
              <a:t>여러 파일 편집하기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13410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파일 읽어오기 예</a:t>
            </a:r>
            <a:endParaRPr lang="en-US" altLang="ko-KR" dirty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test.txt </a:t>
            </a:r>
            <a:r>
              <a:rPr lang="ko-KR" altLang="en-US" dirty="0"/>
              <a:t>파일을 열고 커서를 </a:t>
            </a:r>
            <a:r>
              <a:rPr lang="en-US" altLang="ko-KR" dirty="0"/>
              <a:t>4</a:t>
            </a:r>
            <a:r>
              <a:rPr lang="ko-KR" altLang="en-US" dirty="0"/>
              <a:t>행으로 이동</a:t>
            </a:r>
            <a:endParaRPr lang="en-US" altLang="ko-KR" dirty="0"/>
          </a:p>
          <a:p>
            <a:pPr lvl="1"/>
            <a:r>
              <a:rPr lang="en-US" altLang="ko-KR" dirty="0"/>
              <a:t>:r exec2.txt</a:t>
            </a:r>
            <a:r>
              <a:rPr lang="ko-KR" altLang="en-US" dirty="0"/>
              <a:t>를 실행하면 </a:t>
            </a:r>
            <a:r>
              <a:rPr lang="en-US" altLang="ko-KR" dirty="0"/>
              <a:t>exec2.txt </a:t>
            </a:r>
            <a:r>
              <a:rPr lang="ko-KR" altLang="en-US" dirty="0"/>
              <a:t>파일의 내용이 </a:t>
            </a:r>
            <a:r>
              <a:rPr lang="en-US" altLang="ko-KR" dirty="0"/>
              <a:t>test.txt 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행 다음에 삽입</a:t>
            </a:r>
            <a:endParaRPr lang="en-US" altLang="ko-KR" dirty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635896" y="4532732"/>
            <a:ext cx="648072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625"/>
          <a:stretch/>
        </p:blipFill>
        <p:spPr>
          <a:xfrm>
            <a:off x="968299" y="2551292"/>
            <a:ext cx="3020648" cy="1913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00"/>
          <a:stretch/>
        </p:blipFill>
        <p:spPr>
          <a:xfrm>
            <a:off x="4417694" y="2767617"/>
            <a:ext cx="3826768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편집을 마치고 다른 파일 편집하기</a:t>
            </a:r>
            <a:endParaRPr lang="en-US" altLang="ko-KR" dirty="0"/>
          </a:p>
          <a:p>
            <a:pPr lvl="1"/>
            <a:r>
              <a:rPr lang="en-US" altLang="ko-KR" dirty="0"/>
              <a:t>:e </a:t>
            </a:r>
            <a:r>
              <a:rPr lang="ko-KR" altLang="en-US" dirty="0"/>
              <a:t>명령 키는 현재 작업 중인 파일의 작업을 마치고 다른 파일을 편집하려고 할 때 사용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test.txt </a:t>
            </a:r>
            <a:r>
              <a:rPr lang="ko-KR" altLang="en-US" dirty="0"/>
              <a:t>파일 편집을 완료하고 </a:t>
            </a:r>
            <a:r>
              <a:rPr lang="en-US" altLang="ko-KR" dirty="0"/>
              <a:t>exec.txt </a:t>
            </a:r>
            <a:r>
              <a:rPr lang="ko-KR" altLang="en-US" dirty="0"/>
              <a:t>파일 편집으로 바꾸려면 </a:t>
            </a:r>
            <a:r>
              <a:rPr lang="en-US" altLang="ko-KR" dirty="0"/>
              <a:t>:e exec.txt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이때 작업 중이던 파일을 먼저 저장하고 </a:t>
            </a:r>
            <a:r>
              <a:rPr lang="en-US" altLang="ko-KR" dirty="0"/>
              <a:t>:e </a:t>
            </a:r>
            <a:r>
              <a:rPr lang="ko-KR" altLang="en-US" dirty="0"/>
              <a:t>명령을 실행해야 함</a:t>
            </a:r>
            <a:endParaRPr lang="en-US" altLang="ko-KR" dirty="0"/>
          </a:p>
          <a:p>
            <a:pPr lvl="1"/>
            <a:r>
              <a:rPr lang="ko-KR" altLang="en-US" dirty="0"/>
              <a:t>파일을 저장하지 않고 </a:t>
            </a:r>
            <a:r>
              <a:rPr lang="en-US" altLang="ko-KR" dirty="0"/>
              <a:t>:e exec.txt</a:t>
            </a:r>
            <a:r>
              <a:rPr lang="ko-KR" altLang="en-US" dirty="0"/>
              <a:t>를 실행하면 다음과 같은 오류 메시지가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파일 편집하기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시작할 때 파일명을 여러 개 지정</a:t>
            </a:r>
          </a:p>
          <a:p>
            <a:pPr lvl="1"/>
            <a:r>
              <a:rPr lang="ko-KR" altLang="en-US" dirty="0"/>
              <a:t>파일 작업을 마치고 다음 파일로 이동하려면 </a:t>
            </a:r>
            <a:r>
              <a:rPr lang="en-US" altLang="ko-KR" dirty="0"/>
              <a:t>:n</a:t>
            </a:r>
            <a:r>
              <a:rPr lang="ko-KR" altLang="en-US" dirty="0"/>
              <a:t>을 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2652131"/>
            <a:ext cx="6793450" cy="234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5949280"/>
            <a:ext cx="6801323" cy="3227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ko-KR" altLang="en-US" dirty="0" err="1"/>
              <a:t>셸</a:t>
            </a:r>
            <a:r>
              <a:rPr lang="ko-KR" altLang="en-US" dirty="0"/>
              <a:t> 명령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:! </a:t>
            </a:r>
            <a:r>
              <a:rPr lang="ko-KR" altLang="en-US" dirty="0"/>
              <a:t>명령 키 사용하기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빠져나가거나 하는 번거로움 없이 바로 이용할 수 있다는 장점</a:t>
            </a:r>
            <a:endParaRPr lang="en-US" altLang="ko-KR" dirty="0"/>
          </a:p>
          <a:p>
            <a:pPr lvl="2"/>
            <a:r>
              <a:rPr lang="ko-KR" altLang="en-US" dirty="0"/>
              <a:t>다시 </a:t>
            </a:r>
            <a:r>
              <a:rPr lang="en-US" altLang="ko-KR" dirty="0"/>
              <a:t>vi </a:t>
            </a:r>
            <a:r>
              <a:rPr lang="ko-KR" altLang="en-US" dirty="0"/>
              <a:t>작업으로 돌아가려면  </a:t>
            </a:r>
            <a:r>
              <a:rPr lang="en-US" altLang="ko-KR" dirty="0"/>
              <a:t>Enter</a:t>
            </a:r>
            <a:r>
              <a:rPr lang="ko-KR" altLang="en-US" dirty="0"/>
              <a:t>키 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22464"/>
            <a:ext cx="6269182" cy="1324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9" y="3573017"/>
            <a:ext cx="6769835" cy="1039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1642"/>
            <a:ext cx="6801323" cy="116504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명령 키 사용하기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:! </a:t>
            </a:r>
            <a:r>
              <a:rPr lang="ko-KR" altLang="en-US" dirty="0" err="1"/>
              <a:t>셸</a:t>
            </a:r>
            <a:r>
              <a:rPr lang="ko-KR" altLang="en-US" dirty="0"/>
              <a:t> 명령’은 한 번에 하나의 </a:t>
            </a:r>
            <a:r>
              <a:rPr lang="ko-KR" altLang="en-US" dirty="0" err="1"/>
              <a:t>셸</a:t>
            </a:r>
            <a:r>
              <a:rPr lang="ko-KR" altLang="en-US" dirty="0"/>
              <a:t> 명령만 실행</a:t>
            </a:r>
            <a:endParaRPr lang="en-US" altLang="ko-KR" dirty="0"/>
          </a:p>
          <a:p>
            <a:pPr lvl="1"/>
            <a:r>
              <a:rPr lang="ko-KR" altLang="en-US" dirty="0"/>
              <a:t>실행할 </a:t>
            </a:r>
            <a:r>
              <a:rPr lang="ko-KR" altLang="en-US" dirty="0" err="1"/>
              <a:t>셸</a:t>
            </a:r>
            <a:r>
              <a:rPr lang="ko-KR" altLang="en-US" dirty="0"/>
              <a:t> 명령이 여러 개라면 </a:t>
            </a:r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ko-KR" altLang="en-US" dirty="0"/>
              <a:t>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잠시 빠져나가서 </a:t>
            </a:r>
            <a:r>
              <a:rPr lang="ko-KR" altLang="en-US" dirty="0" err="1"/>
              <a:t>셸</a:t>
            </a:r>
            <a:r>
              <a:rPr lang="ko-KR" altLang="en-US" dirty="0"/>
              <a:t> 작업을 수행하고 다시 돌아오는 것이 편리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다시 </a:t>
            </a:r>
            <a:r>
              <a:rPr lang="en-US" altLang="ko-KR" dirty="0"/>
              <a:t>vi</a:t>
            </a:r>
            <a:r>
              <a:rPr lang="ko-KR" altLang="en-US" dirty="0"/>
              <a:t>로 돌아가려면 </a:t>
            </a:r>
            <a:r>
              <a:rPr lang="en-US" altLang="ko-KR" dirty="0"/>
              <a:t>exit</a:t>
            </a:r>
            <a:r>
              <a:rPr lang="ko-KR" altLang="en-US" dirty="0"/>
              <a:t>를 입력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979618" y="2241702"/>
            <a:ext cx="7472795" cy="2056600"/>
            <a:chOff x="832305" y="2879147"/>
            <a:chExt cx="7472795" cy="2056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91" y="2879147"/>
              <a:ext cx="7446818" cy="1099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305" y="4026542"/>
              <a:ext cx="7472795" cy="9092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명령 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35305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의 환경 설정 방법</a:t>
            </a:r>
            <a:endParaRPr lang="en-US" altLang="ko-KR" dirty="0"/>
          </a:p>
          <a:p>
            <a:pPr lvl="1"/>
            <a:r>
              <a:rPr lang="ko-KR" altLang="en-US" dirty="0"/>
              <a:t>사용자 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r>
              <a:rPr lang="ko-KR" altLang="en-US" dirty="0"/>
              <a:t>환경 변수 </a:t>
            </a:r>
            <a:r>
              <a:rPr lang="en-US" altLang="ko-KR" dirty="0"/>
              <a:t>EXTINIT</a:t>
            </a:r>
            <a:r>
              <a:rPr lang="ko-KR" altLang="en-US" dirty="0"/>
              <a:t>에 지정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의 마지막 행 모드에서 명령으로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환경 설정 명령</a:t>
            </a:r>
            <a:r>
              <a:rPr lang="en-US" altLang="ko-KR" dirty="0"/>
              <a:t>(set)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3135585"/>
            <a:ext cx="72390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종료하기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2"/>
            <a:r>
              <a:rPr lang="ko-KR" altLang="en-US" dirty="0"/>
              <a:t>파일을 지정할 경우</a:t>
            </a:r>
            <a:r>
              <a:rPr lang="en-US" altLang="ko-KR" dirty="0"/>
              <a:t>: </a:t>
            </a:r>
            <a:r>
              <a:rPr lang="ko-KR" altLang="en-US" dirty="0"/>
              <a:t>해당 파일이 있으면 파일의 내용이 보이고</a:t>
            </a:r>
            <a:r>
              <a:rPr lang="en-US" altLang="ko-KR" dirty="0"/>
              <a:t>, </a:t>
            </a:r>
            <a:r>
              <a:rPr lang="ko-KR" altLang="en-US" dirty="0"/>
              <a:t>없는 파일이면 빈 파일이 열린다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파일을 지정하지 않을 경우</a:t>
            </a:r>
            <a:r>
              <a:rPr lang="en-US" altLang="ko-KR" dirty="0"/>
              <a:t>: </a:t>
            </a:r>
            <a:r>
              <a:rPr lang="ko-KR" altLang="en-US" dirty="0"/>
              <a:t>그냥 빈 파일이 열린다</a:t>
            </a:r>
            <a:r>
              <a:rPr lang="en-US" altLang="ko-KR" dirty="0"/>
              <a:t>(</a:t>
            </a:r>
            <a:r>
              <a:rPr lang="ko-KR" altLang="en-US" dirty="0"/>
              <a:t>파일명은 저장할 때 지정 가능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1625093"/>
            <a:ext cx="7524750" cy="1480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41" y="3603122"/>
            <a:ext cx="7438159" cy="718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14" y="4654698"/>
            <a:ext cx="7446818" cy="48490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내에서 명령으로 설정하기</a:t>
            </a:r>
            <a:endParaRPr lang="en-US" altLang="ko-KR" dirty="0"/>
          </a:p>
          <a:p>
            <a:pPr lvl="1"/>
            <a:r>
              <a:rPr lang="ko-KR" altLang="en-US" dirty="0"/>
              <a:t>행 번호 표시하기</a:t>
            </a:r>
            <a:r>
              <a:rPr lang="en-US" altLang="ko-KR" dirty="0"/>
              <a:t> -&gt; :set nu</a:t>
            </a:r>
          </a:p>
          <a:p>
            <a:pPr lvl="2"/>
            <a:r>
              <a:rPr lang="ko-KR" altLang="en-US" dirty="0"/>
              <a:t>행 번호는 사용자의 편의를 위해 보이는 것으로 파일에 저장되지는 않음</a:t>
            </a:r>
            <a:endParaRPr lang="en-US" altLang="ko-KR" dirty="0"/>
          </a:p>
          <a:p>
            <a:pPr lvl="2"/>
            <a:r>
              <a:rPr lang="en-US" altLang="ko-KR" dirty="0"/>
              <a:t> :set </a:t>
            </a:r>
            <a:r>
              <a:rPr lang="en-US" altLang="ko-KR" dirty="0" err="1"/>
              <a:t>nonu</a:t>
            </a:r>
            <a:r>
              <a:rPr lang="ko-KR" altLang="en-US" dirty="0"/>
              <a:t>를 입력하면 행 번호가 없어짐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50387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특수문자 표시하기</a:t>
            </a:r>
            <a:endParaRPr lang="en-US" altLang="ko-KR" dirty="0"/>
          </a:p>
          <a:p>
            <a:pPr lvl="1"/>
            <a:r>
              <a:rPr lang="ko-KR" altLang="en-US" dirty="0"/>
              <a:t>행의 끝이나 탭 같은 특수 문자는 </a:t>
            </a:r>
            <a:r>
              <a:rPr lang="en-US" altLang="ko-KR" dirty="0"/>
              <a:t>vi</a:t>
            </a:r>
            <a:r>
              <a:rPr lang="ko-KR" altLang="en-US" dirty="0"/>
              <a:t>에서 보이지 않음</a:t>
            </a:r>
            <a:endParaRPr lang="en-US" altLang="ko-KR" dirty="0"/>
          </a:p>
          <a:p>
            <a:pPr lvl="1"/>
            <a:r>
              <a:rPr lang="ko-KR" altLang="en-US" dirty="0"/>
              <a:t>이런 특수 문자를 보려면 </a:t>
            </a:r>
            <a:r>
              <a:rPr lang="en-US" altLang="ko-KR" dirty="0"/>
              <a:t>:set list </a:t>
            </a:r>
            <a:r>
              <a:rPr lang="ko-KR" altLang="en-US" dirty="0"/>
              <a:t>명령 입력</a:t>
            </a:r>
            <a:endParaRPr lang="en-US" altLang="ko-KR" dirty="0"/>
          </a:p>
          <a:p>
            <a:pPr lvl="2"/>
            <a:r>
              <a:rPr lang="en-US" altLang="ko-KR" dirty="0"/>
              <a:t>$</a:t>
            </a:r>
            <a:r>
              <a:rPr lang="ko-KR" altLang="en-US" dirty="0"/>
              <a:t>는 행의 끝</a:t>
            </a:r>
            <a:r>
              <a:rPr lang="en-US" altLang="ko-KR" dirty="0"/>
              <a:t>, ^I( +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탭을 표시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6759"/>
            <a:ext cx="49434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환경 설정 값 표시하기</a:t>
            </a:r>
            <a:r>
              <a:rPr lang="en-US" altLang="ko-KR" dirty="0"/>
              <a:t> -&gt; :set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" y="1558183"/>
            <a:ext cx="7490115" cy="208684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모든 환경 변수 표시 </a:t>
            </a:r>
            <a:r>
              <a:rPr lang="en-US" altLang="ko-KR" dirty="0"/>
              <a:t>-&gt; :set all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26863" y="1416623"/>
            <a:ext cx="5454180" cy="5476874"/>
            <a:chOff x="1740813" y="2035530"/>
            <a:chExt cx="5159674" cy="51811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14" y="2035530"/>
              <a:ext cx="5152516" cy="34350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813" y="5470542"/>
              <a:ext cx="5159674" cy="174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89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파일에 설정하기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사용자 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기본적으로 없는 파일이므로 사용자가 만들어야 함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파일에는 </a:t>
            </a:r>
            <a:r>
              <a:rPr lang="en-US" altLang="ko-KR" dirty="0"/>
              <a:t>set </a:t>
            </a:r>
            <a:r>
              <a:rPr lang="ko-KR" altLang="en-US" dirty="0"/>
              <a:t>명령과 옵션만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이 파일이 있을 경우 </a:t>
            </a:r>
            <a:r>
              <a:rPr lang="en-US" altLang="ko-KR" dirty="0"/>
              <a:t>vi</a:t>
            </a:r>
            <a:r>
              <a:rPr lang="ko-KR" altLang="en-US" dirty="0"/>
              <a:t>를 시작할 때마다 확인하므로 모든 파일에 동일하게 적용 가능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EXINIT </a:t>
            </a:r>
            <a:r>
              <a:rPr lang="ko-KR" altLang="en-US" dirty="0"/>
              <a:t>환경 변수에 설정하기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/>
              <a:t>vi </a:t>
            </a:r>
            <a:r>
              <a:rPr lang="ko-KR" altLang="en-US" dirty="0"/>
              <a:t>환경 설정은 다음과 같이 </a:t>
            </a:r>
            <a:r>
              <a:rPr lang="ko-KR" altLang="en-US" dirty="0" err="1"/>
              <a:t>셸의</a:t>
            </a:r>
            <a:r>
              <a:rPr lang="ko-KR" altLang="en-US" dirty="0"/>
              <a:t> 환경 변수인 </a:t>
            </a:r>
            <a:r>
              <a:rPr lang="en-US" altLang="ko-KR" dirty="0"/>
              <a:t>EXINIT</a:t>
            </a:r>
            <a:r>
              <a:rPr lang="ko-KR" altLang="en-US" dirty="0"/>
              <a:t>에도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564904"/>
            <a:ext cx="7472795" cy="813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1" y="4061049"/>
            <a:ext cx="7464136" cy="89188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종료하기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초기 화면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38114"/>
            <a:ext cx="5505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저장하고 종료하기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2"/>
            <a:r>
              <a:rPr lang="ko-KR" altLang="en-US" dirty="0" err="1"/>
              <a:t>명령모드나</a:t>
            </a:r>
            <a:r>
              <a:rPr lang="ko-KR" altLang="en-US" dirty="0"/>
              <a:t> 마지막 행 모드에서 저장하고 종료 가능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3" y="2276872"/>
            <a:ext cx="7334250" cy="2337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모드로 전환하기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22922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사용해 입력 모드로 전환하기</a:t>
            </a:r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를 실행한 뒤 명령 모드에서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입력하고 나서 다음 내용을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모드에서 다시 명령 모드로 전환하기 위해   </a:t>
            </a:r>
            <a:r>
              <a:rPr lang="en-US" altLang="ko-KR" dirty="0"/>
              <a:t>Esc </a:t>
            </a:r>
            <a:r>
              <a:rPr lang="ko-KR" altLang="en-US" dirty="0"/>
              <a:t>키를 누르면 커서가 </a:t>
            </a:r>
            <a:r>
              <a:rPr lang="en-US" altLang="ko-KR" dirty="0"/>
              <a:t>x </a:t>
            </a:r>
            <a:r>
              <a:rPr lang="ko-KR" altLang="en-US" dirty="0"/>
              <a:t>자 위로 이동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28529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472514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9" y="1827056"/>
            <a:ext cx="7498773" cy="493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4" y="2335500"/>
            <a:ext cx="7498773" cy="1575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44" y="4243626"/>
            <a:ext cx="7490114" cy="1472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명령 키의 차이</a:t>
            </a:r>
            <a:endParaRPr lang="en-US" altLang="ko-KR" dirty="0"/>
          </a:p>
          <a:p>
            <a:pPr lvl="1"/>
            <a:r>
              <a:rPr lang="ko-KR" altLang="en-US" dirty="0"/>
              <a:t>명령 키 </a:t>
            </a:r>
            <a:r>
              <a:rPr lang="en-US" altLang="ko-KR" dirty="0" err="1"/>
              <a:t>i</a:t>
            </a:r>
            <a:r>
              <a:rPr lang="ko-KR" altLang="en-US" dirty="0"/>
              <a:t>는 커서 앞에</a:t>
            </a:r>
            <a:r>
              <a:rPr lang="en-US" altLang="ko-KR" dirty="0"/>
              <a:t>, a</a:t>
            </a:r>
            <a:r>
              <a:rPr lang="ko-KR" altLang="en-US" dirty="0"/>
              <a:t>는 커서 뒤에 입력</a:t>
            </a:r>
            <a:endParaRPr lang="en-US" altLang="ko-KR" dirty="0"/>
          </a:p>
          <a:p>
            <a:pPr lvl="1"/>
            <a:r>
              <a:rPr lang="ko-KR" altLang="en-US" dirty="0"/>
              <a:t>커서가 마지막 글자인 </a:t>
            </a:r>
            <a:r>
              <a:rPr lang="en-US" altLang="ko-KR" dirty="0"/>
              <a:t>x </a:t>
            </a:r>
            <a:r>
              <a:rPr lang="ko-KR" altLang="en-US" dirty="0"/>
              <a:t>자 위에 있는 상태에서 </a:t>
            </a:r>
            <a:r>
              <a:rPr lang="en-US" altLang="ko-KR" dirty="0" err="1"/>
              <a:t>i</a:t>
            </a:r>
            <a:r>
              <a:rPr lang="ko-KR" altLang="en-US" dirty="0"/>
              <a:t>를 입력하고 ‘</a:t>
            </a:r>
            <a:r>
              <a:rPr lang="en-US" altLang="ko-KR" dirty="0"/>
              <a:t>Space </a:t>
            </a:r>
            <a:r>
              <a:rPr lang="en-US" altLang="ko-KR" dirty="0" err="1"/>
              <a:t>Bar+ubuntu</a:t>
            </a:r>
            <a:r>
              <a:rPr lang="en-US" altLang="ko-KR" dirty="0"/>
              <a:t>’</a:t>
            </a:r>
            <a:r>
              <a:rPr lang="ko-KR" altLang="en-US" dirty="0"/>
              <a:t>를 입력한 후 </a:t>
            </a:r>
            <a:r>
              <a:rPr lang="en-US" altLang="ko-KR" dirty="0"/>
              <a:t>Esc </a:t>
            </a:r>
            <a:r>
              <a:rPr lang="ko-KR" altLang="en-US" dirty="0"/>
              <a:t>키를 누르면 명령 모드로 전환되어 마지막 입력 글자인 </a:t>
            </a:r>
            <a:r>
              <a:rPr lang="en-US" altLang="ko-KR" dirty="0"/>
              <a:t>u </a:t>
            </a:r>
            <a:r>
              <a:rPr lang="ko-KR" altLang="en-US" dirty="0"/>
              <a:t>위에 커서가 놓임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명령 키로 입력 모드로 전환한 후 ‘</a:t>
            </a:r>
            <a:r>
              <a:rPr lang="en-US" altLang="ko-KR" dirty="0"/>
              <a:t>Space </a:t>
            </a:r>
            <a:r>
              <a:rPr lang="en-US" altLang="ko-KR" dirty="0" err="1"/>
              <a:t>Bar+linu</a:t>
            </a:r>
            <a:r>
              <a:rPr lang="en-US" altLang="ko-KR" dirty="0"/>
              <a:t>’</a:t>
            </a:r>
            <a:r>
              <a:rPr lang="ko-KR" altLang="en-US" dirty="0"/>
              <a:t>를 입력하고 키를 누르면 커서가 위치한 </a:t>
            </a:r>
            <a:r>
              <a:rPr lang="en-US" altLang="ko-KR" dirty="0"/>
              <a:t>a </a:t>
            </a:r>
            <a:r>
              <a:rPr lang="ko-KR" altLang="en-US" dirty="0"/>
              <a:t>다음부터 글자가 입력되고</a:t>
            </a:r>
            <a:r>
              <a:rPr lang="en-US" altLang="ko-KR" dirty="0"/>
              <a:t>, Esc</a:t>
            </a:r>
            <a:r>
              <a:rPr lang="ko-KR" altLang="en-US" dirty="0"/>
              <a:t>키를 입력하면 명령 모드로 전환되면서 마지막 입력 글자인 </a:t>
            </a:r>
            <a:r>
              <a:rPr lang="en-US" altLang="ko-KR" dirty="0"/>
              <a:t>u </a:t>
            </a:r>
            <a:r>
              <a:rPr lang="ko-KR" altLang="en-US" dirty="0"/>
              <a:t>위에 커서가 놓임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278092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8691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u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4" y="2334313"/>
            <a:ext cx="7429500" cy="1454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9" y="4430395"/>
            <a:ext cx="7490114" cy="1420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17168</TotalTime>
  <Words>1752</Words>
  <Application>Microsoft Office PowerPoint</Application>
  <PresentationFormat>화면 슬라이드 쇼(4:3)</PresentationFormat>
  <Paragraphs>390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HY견고딕</vt:lpstr>
      <vt:lpstr>굴림</vt:lpstr>
      <vt:lpstr>다음_Regular</vt:lpstr>
      <vt:lpstr>돋움체</vt:lpstr>
      <vt:lpstr>맑은 고딕</vt:lpstr>
      <vt:lpstr>아리따M</vt:lpstr>
      <vt:lpstr>Arial</vt:lpstr>
      <vt:lpstr>Tahoma</vt:lpstr>
      <vt:lpstr>Wingdings</vt:lpstr>
      <vt:lpstr>서식</vt:lpstr>
      <vt:lpstr>01 리눅스의 문서 편집기</vt:lpstr>
      <vt:lpstr>01 리눅스의 문서 편집기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03 vi 환경 설정</vt:lpstr>
      <vt:lpstr>03 vi 환경 설정</vt:lpstr>
      <vt:lpstr>03 vi 환경 설정</vt:lpstr>
      <vt:lpstr>03 vi 환경 설정</vt:lpstr>
      <vt:lpstr>03 vi 환경 설정</vt:lpstr>
      <vt:lpstr>03 vi 환경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960</cp:revision>
  <dcterms:created xsi:type="dcterms:W3CDTF">2012-07-11T10:23:22Z</dcterms:created>
  <dcterms:modified xsi:type="dcterms:W3CDTF">2020-09-21T01:59:10Z</dcterms:modified>
</cp:coreProperties>
</file>