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65" r:id="rId9"/>
    <p:sldId id="264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2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3FDA4-94A8-4AFC-9A3A-9AEBC334F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0A814-7728-4F5C-B922-13CE3CFE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1A5B6-7624-4874-BBB5-6C2F0019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8407-3C00-46A2-8C08-6150B8CD298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0AB29-930A-4E25-A700-CA59562E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064C8-B5BC-441D-990C-D91E07F6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9759-4E3A-40FD-962A-2BD02F1F8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2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0A52E-9079-4661-AFE9-6875792B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BAB942-F14E-4AAA-821A-7523A99C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89B22-DBAF-4C45-ABD2-7886569A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8407-3C00-46A2-8C08-6150B8CD298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8AE04-D601-4D9F-96DF-855B2344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21690-6460-47DE-BF03-C1311F3D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9759-4E3A-40FD-962A-2BD02F1F8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5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DE7A4-846D-4E00-AC81-CE1BE3A0F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F7D347-CAA8-427F-B9C1-770492BDF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B5CD2-5E45-4B3F-97A4-DAC4625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8407-3C00-46A2-8C08-6150B8CD298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39822-3D17-48D3-9E80-92264B5C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1E2F3-4C79-4943-8649-83D7B021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9759-4E3A-40FD-962A-2BD02F1F8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5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3B97-1980-4837-8A7A-287A512D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804D2-4A2B-41A3-B38C-94DE083E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1C8D1-4101-4B46-B981-26952515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8407-3C00-46A2-8C08-6150B8CD298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B0544-BC1B-405B-90FC-56502931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92193-8456-452B-A734-A75C5105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9759-4E3A-40FD-962A-2BD02F1F8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4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36869-E0DC-4D8F-AA85-7620FA47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E90F9-DF51-4976-A548-167669830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898EA-875D-4762-B8CE-A1855E15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8407-3C00-46A2-8C08-6150B8CD298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72894-39E0-4CE7-899C-0FB73ECD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7649F-A81F-485E-880E-AFFE7B7B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9759-4E3A-40FD-962A-2BD02F1F8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1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5BCFA-88B7-40AB-8ABA-6B51D511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13FC3-86E5-434A-834B-02157FDD7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68E30-BA9C-4E07-80DD-FC0BA871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07A62-61D3-40CE-8391-C16944BD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8407-3C00-46A2-8C08-6150B8CD298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F0D69-8178-41C7-A86C-CC2A1DDB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9D128-E1CB-44FF-9F70-C3076D8D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9759-4E3A-40FD-962A-2BD02F1F8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0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FC33B-5B8C-4750-A42D-60458B54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37182-0343-4FB5-A24C-5EC2A00C9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DC4FB-BC35-4E49-A559-367E9E09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B450AB-DBD5-4507-BE97-9C7B078E0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F99175-E45C-47AB-A66A-4C8E19E4E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839333-D24F-467E-A05A-D187EFAA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8407-3C00-46A2-8C08-6150B8CD298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7EA025-A11C-43DD-B11F-663772C2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D5A57B-5D4E-46C2-945F-5F42F404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9759-4E3A-40FD-962A-2BD02F1F8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8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3C9E6-537E-4949-9E3C-DD703A1C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CB5F87-4445-4A1A-8C1F-19C9AFE9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8407-3C00-46A2-8C08-6150B8CD298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6998F1-EFCB-4A41-A278-163CEED4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EDCC55-861D-4855-B4FD-8FB7D7CF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9759-4E3A-40FD-962A-2BD02F1F8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CC6D7-AAA7-4E53-AB0A-5CBDD01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8407-3C00-46A2-8C08-6150B8CD298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482B35-FB0C-4623-B156-6C06258F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E2397-D30A-4FC6-8FC3-E9DADE2A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9759-4E3A-40FD-962A-2BD02F1F8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7BE04-F4B6-440C-BA19-BC918F14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A2484-BF88-491E-A7DD-344C1315F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FE515-7D64-4707-8E18-839063861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A7704-9EB1-4E28-9D39-7420ABC9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8407-3C00-46A2-8C08-6150B8CD298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37D6A-03F4-4841-B1C3-025061BC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640A61-98AF-4835-9D38-9A5257F0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9759-4E3A-40FD-962A-2BD02F1F8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A60DE-1C52-4FD7-ADC7-0D68B21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97E51C-9755-44A1-BA13-D9A862876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EE66E-4520-4FF7-83FB-651E5ECB0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09E80-210A-415D-8C6C-837B525C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8407-3C00-46A2-8C08-6150B8CD298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F4F93-8046-4F11-ACC1-52AF7D9F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271A9-D1EF-467C-A05F-FE7DF4FF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9759-4E3A-40FD-962A-2BD02F1F8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16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9FC9C-2C87-433E-9E50-74CB4B54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289CE-E047-45AB-B313-48E245732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B1CC2-2C53-4E8A-96C7-B3D416E62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8407-3C00-46A2-8C08-6150B8CD298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E3C80-29A8-4550-902C-F6CE12BA8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6CBF0-E53D-42C9-9954-0FC72B32B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19759-4E3A-40FD-962A-2BD02F1F8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8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96CF-90C7-46C6-B25E-59F964FEE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22D4FA-4D05-4C27-B1CE-B550CFAE3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482011-9EB0-437C-B06B-9620F8CA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7" y="1381255"/>
            <a:ext cx="11551066" cy="409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9F3F7-EE33-4B05-8E92-1397AAAA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A4ABA-0292-4562-9449-7D60EA6E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D8848-E6F2-449E-8F9E-3200A2DEE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1385602"/>
            <a:ext cx="798306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8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3657A-A404-4A3D-9311-17EC72CC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5759F-F353-46F3-9362-69EED34B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E3EF29-0F4C-4136-A1C2-707FCB53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696" y="0"/>
            <a:ext cx="5756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6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7BEB5-1920-42D6-9B0A-2ED9EA04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81925-BE3B-4ACB-B87E-C63FA77F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21E5E0-37AB-4CA4-9DA1-91648C28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95" y="576103"/>
            <a:ext cx="10841010" cy="57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8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B2A37-B231-4695-9E16-DF9AC953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46F2B-7781-4115-8FDB-A149D8C2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CF040-520B-4A48-9775-5B008F21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05" y="933434"/>
            <a:ext cx="10466388" cy="49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6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4D22-80B1-4E82-8E16-14A31835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0D8079-0212-4A07-B344-8BFD754BE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458" y="2292724"/>
            <a:ext cx="8745083" cy="3417138"/>
          </a:xfrm>
        </p:spPr>
      </p:pic>
    </p:spTree>
    <p:extLst>
      <p:ext uri="{BB962C8B-B14F-4D97-AF65-F5344CB8AC3E}">
        <p14:creationId xmlns:p14="http://schemas.microsoft.com/office/powerpoint/2010/main" val="187479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2A233-F532-4FCD-9451-7864CA3B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BEBD0-C100-47AA-8B1C-9132D11E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2A2F1D-CCC3-4A43-ABF5-B631AE60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2342998"/>
            <a:ext cx="782111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4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098D9-8FFE-4C9D-9A9B-4045C537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BBE3E-2D51-48B1-A1BB-A7E727E5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4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13A44-6DE7-4C8B-973B-AFCAB68C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88A82-C9A3-45B2-96E5-F7284DA11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BB3944-06F5-4F1A-BBC8-57DEBF71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575864"/>
            <a:ext cx="7811590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7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C4513-5822-44AF-AB50-BC444BDC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8B8D96-911E-4651-BFBF-6EC641734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179" y="1105479"/>
            <a:ext cx="4401640" cy="5791631"/>
          </a:xfrm>
        </p:spPr>
      </p:pic>
    </p:spTree>
    <p:extLst>
      <p:ext uri="{BB962C8B-B14F-4D97-AF65-F5344CB8AC3E}">
        <p14:creationId xmlns:p14="http://schemas.microsoft.com/office/powerpoint/2010/main" val="283554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Kimmoon-ki</dc:creator>
  <cp:lastModifiedBy>Kimmoon-ki</cp:lastModifiedBy>
  <cp:revision>1</cp:revision>
  <dcterms:created xsi:type="dcterms:W3CDTF">2021-05-20T04:51:39Z</dcterms:created>
  <dcterms:modified xsi:type="dcterms:W3CDTF">2021-05-20T04:55:25Z</dcterms:modified>
</cp:coreProperties>
</file>