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2" r:id="rId2"/>
    <p:sldId id="383" r:id="rId3"/>
    <p:sldId id="384" r:id="rId4"/>
    <p:sldId id="385" r:id="rId5"/>
    <p:sldId id="38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3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265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0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BC86-774B-4394-A4B2-4BE88494B0D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BAFD-4ED4-490E-9EDF-6A0572341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782400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1: implementation of backpropagation /wo torch library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C1E3DB-9983-47A6-95DD-0CBE027BF06F}"/>
              </a:ext>
            </a:extLst>
          </p:cNvPr>
          <p:cNvSpPr/>
          <p:nvPr/>
        </p:nvSpPr>
        <p:spPr>
          <a:xfrm>
            <a:off x="672935" y="1405247"/>
            <a:ext cx="684810" cy="7006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FFA883-77D1-4666-9580-51C88555E6F6}"/>
              </a:ext>
            </a:extLst>
          </p:cNvPr>
          <p:cNvSpPr/>
          <p:nvPr/>
        </p:nvSpPr>
        <p:spPr>
          <a:xfrm>
            <a:off x="672935" y="2982686"/>
            <a:ext cx="684810" cy="7006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E385FE-3F09-4BDC-AF8A-9CFA6B07046D}"/>
              </a:ext>
            </a:extLst>
          </p:cNvPr>
          <p:cNvSpPr/>
          <p:nvPr/>
        </p:nvSpPr>
        <p:spPr>
          <a:xfrm>
            <a:off x="2343397" y="1405247"/>
            <a:ext cx="684810" cy="70064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F9E4A6-C282-4E69-A1CB-CA8A1569FE16}"/>
              </a:ext>
            </a:extLst>
          </p:cNvPr>
          <p:cNvSpPr/>
          <p:nvPr/>
        </p:nvSpPr>
        <p:spPr>
          <a:xfrm>
            <a:off x="2343397" y="2982686"/>
            <a:ext cx="684810" cy="70064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63235B-42D4-43C1-B968-BB64106BA9C1}"/>
              </a:ext>
            </a:extLst>
          </p:cNvPr>
          <p:cNvSpPr/>
          <p:nvPr/>
        </p:nvSpPr>
        <p:spPr>
          <a:xfrm>
            <a:off x="4013859" y="1405247"/>
            <a:ext cx="684810" cy="700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20D1C6-6F4B-40F3-BD2B-20AEBA7E3BFC}"/>
              </a:ext>
            </a:extLst>
          </p:cNvPr>
          <p:cNvSpPr/>
          <p:nvPr/>
        </p:nvSpPr>
        <p:spPr>
          <a:xfrm>
            <a:off x="4013859" y="2982686"/>
            <a:ext cx="684810" cy="700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861684-39B1-46CA-B39B-8255A3FE8CB3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1357745" y="1755570"/>
            <a:ext cx="9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6DEFDF-C4DE-450B-8998-D129BD6AA96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357745" y="3333009"/>
            <a:ext cx="9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3D6324-3E78-41C0-8EB0-CD84C47CCA4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1357745" y="1755570"/>
            <a:ext cx="985652" cy="15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DBF474-EC23-48DA-A5D1-4679351C2F17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357745" y="1755570"/>
            <a:ext cx="985652" cy="15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518D50-56D2-4B27-B969-E212CEE59649}"/>
              </a:ext>
            </a:extLst>
          </p:cNvPr>
          <p:cNvCxnSpPr/>
          <p:nvPr/>
        </p:nvCxnSpPr>
        <p:spPr>
          <a:xfrm>
            <a:off x="3028207" y="1755570"/>
            <a:ext cx="9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CAB592-65BF-484B-9E8A-BB60C84DAD2D}"/>
              </a:ext>
            </a:extLst>
          </p:cNvPr>
          <p:cNvCxnSpPr/>
          <p:nvPr/>
        </p:nvCxnSpPr>
        <p:spPr>
          <a:xfrm>
            <a:off x="3028207" y="3333009"/>
            <a:ext cx="9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176BC2-280E-4559-B1A8-5439E4D7FFF0}"/>
              </a:ext>
            </a:extLst>
          </p:cNvPr>
          <p:cNvCxnSpPr/>
          <p:nvPr/>
        </p:nvCxnSpPr>
        <p:spPr>
          <a:xfrm flipV="1">
            <a:off x="3028207" y="1755570"/>
            <a:ext cx="985652" cy="15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3FFF4F4-A51A-4C65-944E-779E2F7AE32C}"/>
              </a:ext>
            </a:extLst>
          </p:cNvPr>
          <p:cNvCxnSpPr/>
          <p:nvPr/>
        </p:nvCxnSpPr>
        <p:spPr>
          <a:xfrm>
            <a:off x="3028207" y="1755570"/>
            <a:ext cx="985652" cy="15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EEA64B-5AD3-4E43-8DC8-F5EC950B0EE9}"/>
              </a:ext>
            </a:extLst>
          </p:cNvPr>
          <p:cNvSpPr txBox="1"/>
          <p:nvPr/>
        </p:nvSpPr>
        <p:spPr>
          <a:xfrm>
            <a:off x="5292436" y="1755569"/>
            <a:ext cx="339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Network:</a:t>
            </a:r>
            <a:r>
              <a:rPr lang="ko-KR" altLang="en-US" dirty="0"/>
              <a:t> </a:t>
            </a:r>
            <a:r>
              <a:rPr lang="en-US" altLang="ko-KR" dirty="0"/>
              <a:t>2-Layer MLP</a:t>
            </a:r>
          </a:p>
          <a:p>
            <a:r>
              <a:rPr lang="en-US" altLang="ko-KR" dirty="0"/>
              <a:t>Input neuron: 2</a:t>
            </a:r>
          </a:p>
          <a:p>
            <a:r>
              <a:rPr lang="en-US" altLang="ko-KR" dirty="0"/>
              <a:t>Hidden neuron: 2 </a:t>
            </a:r>
          </a:p>
          <a:p>
            <a:r>
              <a:rPr lang="en-US" altLang="ko-KR" dirty="0"/>
              <a:t>Output neuron: 2</a:t>
            </a:r>
          </a:p>
          <a:p>
            <a:r>
              <a:rPr lang="en-US" altLang="ko-KR" dirty="0"/>
              <a:t>Loss function: MSE</a:t>
            </a:r>
          </a:p>
          <a:p>
            <a:r>
              <a:rPr lang="en-US" altLang="ko-KR" dirty="0"/>
              <a:t>Training dataset = Test dataset</a:t>
            </a:r>
          </a:p>
          <a:p>
            <a:r>
              <a:rPr lang="en-US" altLang="ko-KR" dirty="0"/>
              <a:t>activation function: sigmoid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88D16-9237-4B5B-BD2B-FED70AAFCD31}"/>
              </a:ext>
            </a:extLst>
          </p:cNvPr>
          <p:cNvSpPr txBox="1"/>
          <p:nvPr/>
        </p:nvSpPr>
        <p:spPr>
          <a:xfrm>
            <a:off x="720436" y="4290444"/>
            <a:ext cx="733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Library: math, random only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numpy</a:t>
            </a:r>
            <a:r>
              <a:rPr lang="en-US" altLang="ko-KR" dirty="0"/>
              <a:t> (only when you use </a:t>
            </a:r>
            <a:r>
              <a:rPr lang="en-US" altLang="ko-KR" dirty="0" err="1"/>
              <a:t>ReLu</a:t>
            </a:r>
            <a:r>
              <a:rPr lang="en-US" altLang="ko-KR" dirty="0"/>
              <a:t> as activation function)</a:t>
            </a:r>
          </a:p>
          <a:p>
            <a:r>
              <a:rPr lang="en-US" altLang="ko-KR" dirty="0"/>
              <a:t>Seed(1)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Weight initialization</a:t>
            </a:r>
            <a:r>
              <a:rPr lang="ko-KR" altLang="en-US" dirty="0"/>
              <a:t>은 </a:t>
            </a:r>
            <a:r>
              <a:rPr lang="en-US" altLang="ko-KR" dirty="0"/>
              <a:t>0~1</a:t>
            </a:r>
            <a:r>
              <a:rPr lang="ko-KR" altLang="en-US" dirty="0"/>
              <a:t>사이의 값을 </a:t>
            </a:r>
            <a:r>
              <a:rPr lang="en-US" altLang="ko-KR" dirty="0"/>
              <a:t>random</a:t>
            </a:r>
            <a:r>
              <a:rPr lang="ko-KR" altLang="en-US" dirty="0"/>
              <a:t>함수 이용</a:t>
            </a:r>
            <a:endParaRPr lang="en-US" altLang="ko-KR" dirty="0"/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83BFDB47-883F-4D0C-BCDA-99FDCBBB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7386" y="3818156"/>
            <a:ext cx="2358043" cy="4803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A39179F-92C0-49E1-8CFD-B4FAB2E2EB5F}"/>
              </a:ext>
            </a:extLst>
          </p:cNvPr>
          <p:cNvSpPr txBox="1"/>
          <p:nvPr/>
        </p:nvSpPr>
        <p:spPr>
          <a:xfrm>
            <a:off x="763978" y="1569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878D5-92A6-4950-B2B4-CDB3FFBAB95A}"/>
              </a:ext>
            </a:extLst>
          </p:cNvPr>
          <p:cNvSpPr txBox="1"/>
          <p:nvPr/>
        </p:nvSpPr>
        <p:spPr>
          <a:xfrm>
            <a:off x="763978" y="31483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4B942-9A0C-4918-BF34-3C8B4C4CAD94}"/>
              </a:ext>
            </a:extLst>
          </p:cNvPr>
          <p:cNvSpPr txBox="1"/>
          <p:nvPr/>
        </p:nvSpPr>
        <p:spPr>
          <a:xfrm>
            <a:off x="2428691" y="156949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6468FF-406C-428C-B71E-30346F98E124}"/>
              </a:ext>
            </a:extLst>
          </p:cNvPr>
          <p:cNvSpPr txBox="1"/>
          <p:nvPr/>
        </p:nvSpPr>
        <p:spPr>
          <a:xfrm>
            <a:off x="2428691" y="31483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BF4B32-55E1-4C3F-8870-F266B2556D50}"/>
              </a:ext>
            </a:extLst>
          </p:cNvPr>
          <p:cNvSpPr txBox="1"/>
          <p:nvPr/>
        </p:nvSpPr>
        <p:spPr>
          <a:xfrm>
            <a:off x="4031103" y="156949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29FA87-734B-415F-A14B-63AF331C422A}"/>
              </a:ext>
            </a:extLst>
          </p:cNvPr>
          <p:cNvSpPr txBox="1"/>
          <p:nvPr/>
        </p:nvSpPr>
        <p:spPr>
          <a:xfrm>
            <a:off x="4031103" y="314834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50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B8819-2B3F-4779-9D27-1679960A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Things to be implemented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D2EB8-AB9D-4088-BDAA-9881839BEB37}"/>
              </a:ext>
            </a:extLst>
          </p:cNvPr>
          <p:cNvSpPr txBox="1"/>
          <p:nvPr/>
        </p:nvSpPr>
        <p:spPr>
          <a:xfrm>
            <a:off x="597723" y="1312224"/>
            <a:ext cx="81781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python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Training</a:t>
            </a:r>
            <a:r>
              <a:rPr lang="ko-KR" altLang="en-US" dirty="0"/>
              <a:t>을 위한 파일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네트워크 구성 및 </a:t>
            </a:r>
            <a:r>
              <a:rPr lang="en-US" altLang="ko-KR" dirty="0"/>
              <a:t>weight initialization </a:t>
            </a:r>
            <a:r>
              <a:rPr lang="ko-KR" altLang="en-US" dirty="0"/>
              <a:t>함수</a:t>
            </a:r>
            <a:br>
              <a:rPr lang="en-US" altLang="ko-KR" dirty="0"/>
            </a:br>
            <a:r>
              <a:rPr lang="en-US" altLang="ko-KR" dirty="0"/>
              <a:t>- weight summation </a:t>
            </a:r>
            <a:r>
              <a:rPr lang="ko-KR" altLang="en-US" dirty="0"/>
              <a:t>및 </a:t>
            </a:r>
            <a:r>
              <a:rPr lang="en-US" altLang="ko-KR" dirty="0"/>
              <a:t>activation </a:t>
            </a:r>
            <a:r>
              <a:rPr lang="ko-KR" altLang="en-US" dirty="0"/>
              <a:t>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순방향 전파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에서의 </a:t>
            </a:r>
            <a:r>
              <a:rPr lang="en-US" altLang="ko-KR" dirty="0"/>
              <a:t>error </a:t>
            </a:r>
            <a:r>
              <a:rPr lang="ko-KR" altLang="en-US" dirty="0"/>
              <a:t>계산 및 저장 함수</a:t>
            </a:r>
            <a:br>
              <a:rPr lang="en-US" altLang="ko-KR" dirty="0"/>
            </a:br>
            <a:r>
              <a:rPr lang="en-US" altLang="ko-KR" dirty="0"/>
              <a:t>- weight update </a:t>
            </a:r>
            <a:r>
              <a:rPr lang="ko-KR" altLang="en-US" dirty="0"/>
              <a:t>함수 </a:t>
            </a:r>
            <a:r>
              <a:rPr lang="en-US" altLang="ko-KR" dirty="0"/>
              <a:t>(Learning rate</a:t>
            </a:r>
            <a:r>
              <a:rPr lang="ko-KR" altLang="en-US" dirty="0"/>
              <a:t>는 자유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Epoch (</a:t>
            </a:r>
            <a:r>
              <a:rPr lang="ko-KR" altLang="en-US" dirty="0"/>
              <a:t>시행횟수</a:t>
            </a:r>
            <a:r>
              <a:rPr lang="en-US" altLang="ko-KR" dirty="0"/>
              <a:t>)</a:t>
            </a:r>
            <a:r>
              <a:rPr lang="ko-KR" altLang="en-US" dirty="0"/>
              <a:t>를 입력 중 하나로 받는 전체 </a:t>
            </a:r>
            <a:r>
              <a:rPr lang="en-US" altLang="ko-KR" dirty="0"/>
              <a:t>training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시행횟수 자유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Test </a:t>
            </a:r>
            <a:r>
              <a:rPr lang="ko-KR" altLang="en-US" dirty="0"/>
              <a:t>를 위한 파일</a:t>
            </a:r>
            <a:br>
              <a:rPr lang="en-US" altLang="ko-KR" dirty="0"/>
            </a:br>
            <a:r>
              <a:rPr lang="en-US" altLang="ko-KR" dirty="0"/>
              <a:t>- Training</a:t>
            </a:r>
            <a:r>
              <a:rPr lang="ko-KR" altLang="en-US" dirty="0"/>
              <a:t>의 결과를 사용 </a:t>
            </a:r>
            <a:r>
              <a:rPr lang="en-US" altLang="ko-KR" dirty="0"/>
              <a:t>(</a:t>
            </a:r>
            <a:r>
              <a:rPr lang="ko-KR" altLang="en-US" dirty="0"/>
              <a:t>학습된 </a:t>
            </a:r>
            <a:r>
              <a:rPr lang="en-US" altLang="ko-KR" dirty="0"/>
              <a:t>weight </a:t>
            </a:r>
            <a:r>
              <a:rPr lang="ko-KR" altLang="en-US" dirty="0"/>
              <a:t>값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train dataset</a:t>
            </a:r>
            <a:r>
              <a:rPr lang="ko-KR" altLang="en-US" dirty="0"/>
              <a:t>을 이용한 예측 값 구하는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예측 값과 정답을 비교하여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63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88518-BF26-4D1D-A667-DCD06091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Examples: </a:t>
            </a:r>
            <a:r>
              <a:rPr lang="ko-KR" altLang="en-US" dirty="0"/>
              <a:t>네트워크 구성 및 </a:t>
            </a:r>
            <a:r>
              <a:rPr lang="en-US" altLang="ko-KR" dirty="0"/>
              <a:t>weight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4740-7A67-4F34-A2E2-E5E25BFB2E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def MLP2(input, hidden, output):</a:t>
            </a:r>
          </a:p>
          <a:p>
            <a:pPr marL="0" indent="0">
              <a:buNone/>
            </a:pPr>
            <a:r>
              <a:rPr lang="en-US" altLang="ko-KR" dirty="0"/>
              <a:t>	net = list()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h_layer</a:t>
            </a:r>
            <a:r>
              <a:rPr lang="en-US" altLang="ko-KR" dirty="0"/>
              <a:t> = [ [random() for </a:t>
            </a:r>
            <a:r>
              <a:rPr lang="en-US" altLang="ko-KR" dirty="0" err="1"/>
              <a:t>i</a:t>
            </a:r>
            <a:r>
              <a:rPr lang="en-US" altLang="ko-KR" dirty="0"/>
              <a:t> in range(input + 1)]} for </a:t>
            </a:r>
            <a:r>
              <a:rPr lang="en-US" altLang="ko-KR" dirty="0" err="1"/>
              <a:t>i</a:t>
            </a:r>
            <a:r>
              <a:rPr lang="en-US" altLang="ko-KR" dirty="0"/>
              <a:t> in range(hidden)]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net.append</a:t>
            </a:r>
            <a:r>
              <a:rPr lang="en-US" altLang="ko-KR" dirty="0"/>
              <a:t>(</a:t>
            </a:r>
            <a:r>
              <a:rPr lang="en-US" altLang="ko-KR" dirty="0" err="1"/>
              <a:t>h_layer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o_layer</a:t>
            </a:r>
            <a:r>
              <a:rPr lang="en-US" altLang="ko-KR" dirty="0"/>
              <a:t> = [ [random() for </a:t>
            </a:r>
            <a:r>
              <a:rPr lang="en-US" altLang="ko-KR" dirty="0" err="1"/>
              <a:t>i</a:t>
            </a:r>
            <a:r>
              <a:rPr lang="en-US" altLang="ko-KR" dirty="0"/>
              <a:t> in range(hidden + 1)]} for </a:t>
            </a:r>
            <a:r>
              <a:rPr lang="en-US" altLang="ko-KR" dirty="0" err="1"/>
              <a:t>i</a:t>
            </a:r>
            <a:r>
              <a:rPr lang="en-US" altLang="ko-KR" dirty="0"/>
              <a:t> in range(output)]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net.append</a:t>
            </a:r>
            <a:r>
              <a:rPr lang="en-US" altLang="ko-KR" dirty="0"/>
              <a:t>(</a:t>
            </a:r>
            <a:r>
              <a:rPr lang="en-US" altLang="ko-KR" dirty="0" err="1"/>
              <a:t>o_layer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return 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5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D2529-C0F9-438A-9EB9-4E004469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62242-82C9-457E-A7BC-24A4B1D377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평가항목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- 2</a:t>
            </a:r>
            <a:r>
              <a:rPr lang="ko-KR" altLang="en-US" dirty="0"/>
              <a:t>개의 파일 및 파일 내 해당 함수 구현하였는가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에러 없이 동작하는가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정상적으로 동작하는가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변수를 입력 </a:t>
            </a:r>
            <a:r>
              <a:rPr lang="en-US" altLang="ko-KR" dirty="0"/>
              <a:t>dataset</a:t>
            </a:r>
            <a:r>
              <a:rPr lang="ko-KR" altLang="en-US" dirty="0"/>
              <a:t>과 </a:t>
            </a:r>
            <a:r>
              <a:rPr lang="en-US" altLang="ko-KR" dirty="0"/>
              <a:t>output class</a:t>
            </a:r>
            <a:r>
              <a:rPr lang="ko-KR" altLang="en-US" dirty="0"/>
              <a:t>가 변함에 따라 적용될 수 있도록 구현하였는가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ReLu</a:t>
            </a:r>
            <a:r>
              <a:rPr lang="ko-KR" altLang="en-US" dirty="0"/>
              <a:t>로 </a:t>
            </a:r>
            <a:r>
              <a:rPr lang="en-US" altLang="ko-KR" dirty="0"/>
              <a:t>activation</a:t>
            </a:r>
            <a:r>
              <a:rPr lang="ko-KR" altLang="en-US" dirty="0"/>
              <a:t>을 바꾸고 동작하는가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ReLu</a:t>
            </a:r>
            <a:r>
              <a:rPr lang="ko-KR" altLang="en-US" dirty="0"/>
              <a:t>로 바꿨을 경우 성능이 </a:t>
            </a:r>
            <a:r>
              <a:rPr lang="ko-KR" altLang="en-US" dirty="0" err="1"/>
              <a:t>차이난다면</a:t>
            </a:r>
            <a:r>
              <a:rPr lang="ko-KR" altLang="en-US" dirty="0"/>
              <a:t> 그 이유는 무엇인가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13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6389-4E58-47E2-9207-B716BEC4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B20F6-D4FF-4673-A6A5-0CF515A4E0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class [0, 1]</a:t>
            </a:r>
            <a:r>
              <a:rPr lang="ko-KR" altLang="en-US" dirty="0"/>
              <a:t>을 </a:t>
            </a:r>
            <a:r>
              <a:rPr lang="en-US" altLang="ko-KR" dirty="0"/>
              <a:t>label</a:t>
            </a:r>
            <a:r>
              <a:rPr lang="ko-KR" altLang="en-US" dirty="0"/>
              <a:t>로 갖는 </a:t>
            </a:r>
            <a:r>
              <a:rPr lang="en-US" altLang="ko-KR" dirty="0"/>
              <a:t>1x2</a:t>
            </a:r>
            <a:r>
              <a:rPr lang="ko-KR" altLang="en-US" dirty="0"/>
              <a:t>크기의 </a:t>
            </a:r>
            <a:r>
              <a:rPr lang="en-US" altLang="ko-KR" dirty="0"/>
              <a:t>data 10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fi-FI" altLang="ko-KR" dirty="0"/>
              <a:t>dataset = [[3.5064385449265267, 2.34547092892632525, 0], [4.384621956392097, 3.4530853889904205, 0], [4.841442919897487, 4.02507852317520154, 0], [3.5985868973088437, 4.1621314217538705, 0], [2.887219775424049, 3.31523082529190005, 0], [9.79822645535526, 1.1052409596099566, 1], [7.8261241795117422, 0.6711054766067182, 1], [2.5026163932400305, 5.800780055043912, 1], [5.032436157202415, 8.650625621472184, 1], [4.095084253434162, 7.69104329159447, 1]]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434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맑은 고딕</vt:lpstr>
      <vt:lpstr>Office 테마</vt:lpstr>
      <vt:lpstr>Project 1: implementation of backpropagation /wo torch library</vt:lpstr>
      <vt:lpstr>Things to be implemented</vt:lpstr>
      <vt:lpstr>Examples: 네트워크 구성 및 weight 초기화</vt:lpstr>
      <vt:lpstr>Grading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Neurons and the brain</dc:title>
  <dc:creator>Minsuk Koo</dc:creator>
  <cp:lastModifiedBy>Minsuk Koo</cp:lastModifiedBy>
  <cp:revision>38</cp:revision>
  <dcterms:created xsi:type="dcterms:W3CDTF">2021-03-27T11:18:17Z</dcterms:created>
  <dcterms:modified xsi:type="dcterms:W3CDTF">2021-04-12T19:46:49Z</dcterms:modified>
</cp:coreProperties>
</file>