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5" r:id="rId1"/>
  </p:sldMasterIdLst>
  <p:notesMasterIdLst>
    <p:notesMasterId r:id="rId11"/>
  </p:notesMasterIdLst>
  <p:handoutMasterIdLst>
    <p:handoutMasterId r:id="rId12"/>
  </p:handoutMasterIdLst>
  <p:sldIdLst>
    <p:sldId id="289" r:id="rId2"/>
    <p:sldId id="294" r:id="rId3"/>
    <p:sldId id="293" r:id="rId4"/>
    <p:sldId id="287" r:id="rId5"/>
    <p:sldId id="277" r:id="rId6"/>
    <p:sldId id="291" r:id="rId7"/>
    <p:sldId id="290" r:id="rId8"/>
    <p:sldId id="288" r:id="rId9"/>
    <p:sldId id="29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ustomer" initials="C" lastIdx="1" clrIdx="0"/>
  <p:cmAuthor id="1" name="Kimmoon-ki" initials="Kk" lastIdx="1" clrIdx="1">
    <p:extLst>
      <p:ext uri="{19B8F6BF-5375-455C-9EA6-DF929625EA0E}">
        <p15:presenceInfo xmlns:p15="http://schemas.microsoft.com/office/powerpoint/2012/main" userId="S::cyan@inu.ac.kr::45ad15f4-2f15-4be2-8200-8184264a79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C4711C3-D055-48D3-BF36-FD8B868C6AB0}" styleName="Generic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4">
                  <a:shade val="61000"/>
                  <a:satMod val="130000"/>
                </a:schemeClr>
              </a:gs>
              <a:gs pos="5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2EA1FB-0CFC-4A56-AEC5-BAC51FA1AD34}" styleName="Normal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4"/>
              </a:solidFill>
            </a:ln>
          </a:left>
          <a:right>
            <a:ln w="40000" cmpd="sng">
              <a:solidFill>
                <a:schemeClr val="accent4"/>
              </a:solidFill>
            </a:ln>
          </a:right>
          <a:top>
            <a:ln w="40000" cmpd="sng">
              <a:solidFill>
                <a:schemeClr val="accent4"/>
              </a:solidFill>
            </a:ln>
          </a:top>
          <a:bottom>
            <a:ln w="400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4">
          <a:shade val="80000"/>
        </a:schemeClr>
      </a:tcTxStyle>
      <a:tcStyle>
        <a:tcBdr>
          <a:bottom>
            <a:ln w="35400" cmpd="sng">
              <a:solidFill>
                <a:schemeClr val="accent4">
                  <a:shade val="80000"/>
                </a:schemeClr>
              </a:solidFill>
            </a:ln>
          </a:bottom>
        </a:tcBdr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7" autoAdjust="0"/>
    <p:restoredTop sz="94913" autoAdjust="0"/>
  </p:normalViewPr>
  <p:slideViewPr>
    <p:cSldViewPr snapToObjects="1">
      <p:cViewPr varScale="1">
        <p:scale>
          <a:sx n="69" d="100"/>
          <a:sy n="69" d="100"/>
        </p:scale>
        <p:origin x="82" y="173"/>
      </p:cViewPr>
      <p:guideLst>
        <p:guide orient="horz" pos="2156"/>
        <p:guide pos="2876"/>
      </p:guideLst>
    </p:cSldViewPr>
  </p:slideViewPr>
  <p:outlineViewPr>
    <p:cViewPr>
      <p:scale>
        <a:sx n="98" d="100"/>
        <a:sy n="98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Objects="1">
      <p:cViewPr varScale="1">
        <p:scale>
          <a:sx n="52" d="100"/>
          <a:sy n="52" d="100"/>
        </p:scale>
        <p:origin x="2680" y="5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225952" y="404664"/>
            <a:ext cx="2232248" cy="223224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2096852"/>
            <a:ext cx="9144000" cy="4761148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799" y="2283011"/>
            <a:ext cx="7772400" cy="1470025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744488"/>
          </a:xfrm>
        </p:spPr>
        <p:txBody>
          <a:bodyPr/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457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914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371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18288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2860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743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200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657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 슬라이드" preserve="1" userDrawn="1">
  <p:cSld name="목차 슬라이드">
    <p:bg>
      <p:bgPr>
        <a:solidFill>
          <a:srgbClr val="A3D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372708" cy="6858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9572" y="620688"/>
            <a:ext cx="3600400" cy="7573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44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목차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71600" y="1811605"/>
            <a:ext cx="936104" cy="5770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71600" y="2599948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02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71600" y="3392036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03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71600" y="4184124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04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971600" y="4976157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05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971600" y="5804249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06</a:t>
            </a:r>
          </a:p>
        </p:txBody>
      </p:sp>
      <p:sp>
        <p:nvSpPr>
          <p:cNvPr id="28" name="Text Placeholder 27"/>
          <p:cNvSpPr>
            <a:spLocks noGrp="1"/>
          </p:cNvSpPr>
          <p:nvPr userDrawn="1">
            <p:ph type="body" sz="quarter" idx="16"/>
          </p:nvPr>
        </p:nvSpPr>
        <p:spPr>
          <a:xfrm>
            <a:off x="1655676" y="1916832"/>
            <a:ext cx="4717032" cy="471852"/>
          </a:xfrm>
        </p:spPr>
        <p:txBody>
          <a:bodyPr/>
          <a:lstStyle>
            <a:lvl1pPr>
              <a:defRPr sz="2200">
                <a:latin typeface="맑은 고딕"/>
                <a:ea typeface="맑은 고딕"/>
              </a:defRPr>
            </a:lvl1pPr>
            <a:lvl2pPr>
              <a:defRPr>
                <a:latin typeface="맑은 고딕"/>
                <a:ea typeface="맑은 고딕"/>
              </a:defRPr>
            </a:lvl2pPr>
            <a:lvl3pPr>
              <a:defRPr>
                <a:latin typeface="맑은 고딕"/>
                <a:ea typeface="맑은 고딕"/>
              </a:defRPr>
            </a:lvl3pPr>
            <a:lvl4pPr>
              <a:defRPr>
                <a:latin typeface="맑은 고딕"/>
                <a:ea typeface="맑은 고딕"/>
              </a:defRPr>
            </a:lvl4pPr>
            <a:lvl5pPr>
              <a:defRPr>
                <a:latin typeface="맑은 고딕"/>
                <a:ea typeface="맑은 고딕"/>
              </a:defRPr>
            </a:lvl5pPr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29" name="Text Placeholder 28"/>
          <p:cNvSpPr>
            <a:spLocks noGrp="1"/>
          </p:cNvSpPr>
          <p:nvPr userDrawn="1">
            <p:ph type="body" sz="quarter" idx="17"/>
          </p:nvPr>
        </p:nvSpPr>
        <p:spPr>
          <a:xfrm>
            <a:off x="1655676" y="2652629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sz="quarter" idx="18"/>
          </p:nvPr>
        </p:nvSpPr>
        <p:spPr>
          <a:xfrm>
            <a:off x="1655676" y="342900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1" name="Text Placeholder 30"/>
          <p:cNvSpPr>
            <a:spLocks noGrp="1"/>
          </p:cNvSpPr>
          <p:nvPr userDrawn="1">
            <p:ph type="body" sz="quarter" idx="19"/>
          </p:nvPr>
        </p:nvSpPr>
        <p:spPr>
          <a:xfrm>
            <a:off x="1655676" y="423671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20"/>
          </p:nvPr>
        </p:nvSpPr>
        <p:spPr>
          <a:xfrm>
            <a:off x="1655676" y="5028838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655676" y="5856835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 슬라이드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 userDrawn="1">
            <p:ph type="ctrTitle" idx="13"/>
          </p:nvPr>
        </p:nvSpPr>
        <p:spPr>
          <a:xfrm>
            <a:off x="323528" y="245715"/>
            <a:ext cx="7416824" cy="627000"/>
          </a:xfrm>
        </p:spPr>
        <p:txBody>
          <a:bodyPr vert="horz" lIns="91440" tIns="45720" rIns="91440" bIns="4572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751080" y="80628"/>
            <a:ext cx="1105396" cy="110539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23528" y="980728"/>
            <a:ext cx="8532948" cy="5877272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6396" y="6356352"/>
            <a:ext cx="550404" cy="365125"/>
          </a:xfrm>
        </p:spPr>
        <p:txBody>
          <a:bodyPr/>
          <a:lstStyle>
            <a:lvl1pPr>
              <a:defRPr>
                <a:solidFill>
                  <a:schemeClr val="bg1">
                    <a:lumMod val="60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마지막 슬라이드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5807968" y="2402886"/>
            <a:ext cx="2052227" cy="205222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0" y="3157917"/>
            <a:ext cx="9144000" cy="75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감사합니다.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7" name="Picture 6" descr="A white board with black text&#10;&#10;Description automatically generated with low confidence">
            <a:extLst>
              <a:ext uri="{FF2B5EF4-FFF2-40B4-BE49-F238E27FC236}">
                <a16:creationId xmlns:a16="http://schemas.microsoft.com/office/drawing/2014/main" id="{B81DF486-A3FF-4BB3-94E4-4884C1264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48" y="5372592"/>
            <a:ext cx="5677705" cy="1427673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74EFD25-8D22-49CB-8E7E-DE00D5B30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501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558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5" name="Picture 4" descr="A picture containing text, receipt, document&#10;&#10;Description automatically generated">
            <a:extLst>
              <a:ext uri="{FF2B5EF4-FFF2-40B4-BE49-F238E27FC236}">
                <a16:creationId xmlns:a16="http://schemas.microsoft.com/office/drawing/2014/main" id="{27C0649A-8D8E-4ADF-9CC8-E1C004D16C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51" y="0"/>
            <a:ext cx="5598367" cy="68580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D3B2DF5-003E-4F4F-8CE2-706950A080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t="13364" r="4753" b="57902"/>
          <a:stretch/>
        </p:blipFill>
        <p:spPr>
          <a:xfrm>
            <a:off x="10114" y="980728"/>
            <a:ext cx="3960440" cy="9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4818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728B55B1-C75A-4714-BBDB-53612EB6E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369002"/>
            <a:ext cx="8312727" cy="411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728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C4383-D170-4F30-BCB3-FB72A23D5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47" y="1916851"/>
            <a:ext cx="7125905" cy="297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332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9A3F7-512C-4EE5-8903-3462F9E69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8" y="0"/>
            <a:ext cx="8023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451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02890-6571-43FF-B865-56CAB7E84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51536"/>
            <a:ext cx="8312727" cy="435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809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1E0A3-26E8-4D22-B208-DC832CB48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71" y="0"/>
            <a:ext cx="811145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FDDD86-953E-4941-9AEC-EBDBC23CD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806" y="6129221"/>
            <a:ext cx="1145582" cy="32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656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실패한 이유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FDCC0-9CB6-44F4-8BC3-42D69A0678B2}"/>
              </a:ext>
            </a:extLst>
          </p:cNvPr>
          <p:cNvSpPr txBox="1"/>
          <p:nvPr/>
        </p:nvSpPr>
        <p:spPr>
          <a:xfrm>
            <a:off x="1258923" y="1660544"/>
            <a:ext cx="648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가중치를 업데이트 하기 위해선</a:t>
            </a:r>
            <a:endParaRPr lang="en-US" altLang="ko-KR" dirty="0"/>
          </a:p>
          <a:p>
            <a:r>
              <a:rPr lang="en-US" altLang="ko-KR" dirty="0" err="1"/>
              <a:t>self.who</a:t>
            </a:r>
            <a:r>
              <a:rPr lang="en-US" altLang="ko-KR" dirty="0"/>
              <a:t> = </a:t>
            </a:r>
            <a:r>
              <a:rPr lang="en-US" altLang="ko-KR" dirty="0" err="1"/>
              <a:t>self.who</a:t>
            </a:r>
            <a:r>
              <a:rPr lang="en-US" altLang="ko-KR" dirty="0"/>
              <a:t> - </a:t>
            </a:r>
            <a:r>
              <a:rPr lang="en-US" altLang="ko-KR" dirty="0" err="1"/>
              <a:t>output_errors</a:t>
            </a:r>
            <a:r>
              <a:rPr lang="en-US" altLang="ko-KR" dirty="0"/>
              <a:t> * self.lr</a:t>
            </a:r>
          </a:p>
          <a:p>
            <a:r>
              <a:rPr lang="en-US" altLang="ko-KR" dirty="0" err="1"/>
              <a:t>self.wih</a:t>
            </a:r>
            <a:r>
              <a:rPr lang="en-US" altLang="ko-KR" dirty="0"/>
              <a:t> = </a:t>
            </a:r>
            <a:r>
              <a:rPr lang="en-US" altLang="ko-KR" dirty="0" err="1"/>
              <a:t>self.wih</a:t>
            </a:r>
            <a:r>
              <a:rPr lang="en-US" altLang="ko-KR" dirty="0"/>
              <a:t> - </a:t>
            </a:r>
            <a:r>
              <a:rPr lang="en-US" altLang="ko-KR" dirty="0" err="1"/>
              <a:t>hidden_errors</a:t>
            </a:r>
            <a:r>
              <a:rPr lang="en-US" altLang="ko-KR" dirty="0"/>
              <a:t> * self.lr</a:t>
            </a:r>
          </a:p>
          <a:p>
            <a:endParaRPr lang="en-US" altLang="ko-KR" dirty="0"/>
          </a:p>
          <a:p>
            <a:r>
              <a:rPr lang="ko-KR" altLang="en-US" dirty="0"/>
              <a:t>가중치 행렬이 </a:t>
            </a:r>
            <a:r>
              <a:rPr lang="en-US" altLang="ko-KR" dirty="0"/>
              <a:t>2x2 </a:t>
            </a:r>
            <a:r>
              <a:rPr lang="ko-KR" altLang="en-US" dirty="0"/>
              <a:t>행렬이 되어야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역전파가 제대로 이루어지지 않았다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323381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407510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48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맑은 고딕</vt:lpstr>
      <vt:lpstr>함초롬돋움</vt:lpstr>
      <vt:lpstr>Arial</vt:lpstr>
      <vt:lpstr>한컴오피스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실패한 이유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지지의 아이디어</dc:title>
  <dc:creator>(주)한글과컴퓨터</dc:creator>
  <cp:lastModifiedBy>Kimmoon-ki</cp:lastModifiedBy>
  <cp:revision>1140</cp:revision>
  <dcterms:created xsi:type="dcterms:W3CDTF">2017-05-17T08:35:45Z</dcterms:created>
  <dcterms:modified xsi:type="dcterms:W3CDTF">2021-05-27T04:57:57Z</dcterms:modified>
  <cp:version>1000.0000.01</cp:version>
</cp:coreProperties>
</file>