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4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23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/>
              <a:t>Challenges Motivating Deep Learning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1220" y="1844824"/>
            <a:ext cx="4861560" cy="17907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3540" y="3880068"/>
            <a:ext cx="5836920" cy="2141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620" y="2118360"/>
            <a:ext cx="6842759" cy="262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Curse of Dimensionlity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259632" y="2298541"/>
            <a:ext cx="6876764" cy="31106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차원을 줄이는 알고리즘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 PCA(Principal Component Analysis)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LAD(Linear Discriminant Analysis)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LLE(Locally Linear Embedding)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MDS(Multidimensional Scaling)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629562" y="1232756"/>
            <a:ext cx="3942438" cy="4131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차원의 저주 피하기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Local Constancy, Smoothness Regularization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115616" y="1628800"/>
            <a:ext cx="7308812" cy="902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 order to generalize well, machine learning algorithms need to be guided by prior beliefs about what kind of function they should learn.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115616" y="3130528"/>
            <a:ext cx="7308812" cy="11823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학습하는 함수들의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prior belief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에 의해 특성이 달라진다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smoothness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local constancy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Local Constancy, Smoothness Regularization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115616" y="4078952"/>
            <a:ext cx="7308812" cy="6435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k-NN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Times New Roman"/>
              </a:rPr>
              <a:t>- Decision Tree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3650" y="2240868"/>
            <a:ext cx="4076700" cy="89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Manifold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9779" y="2091690"/>
            <a:ext cx="5044440" cy="2674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Manifold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7764" y="1268760"/>
            <a:ext cx="4351743" cy="5418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화면 슬라이드 쇼(4:3)</ep:PresentationFormat>
  <ep:Paragraphs>21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Challenges Motivating Deep Learning</vt:lpstr>
      <vt:lpstr>Curse of Dimensionlity</vt:lpstr>
      <vt:lpstr>Curse of Dimensionlity</vt:lpstr>
      <vt:lpstr>Curse of Dimensionlity</vt:lpstr>
      <vt:lpstr>Local Constancy, Smoothness Regularization</vt:lpstr>
      <vt:lpstr>Local Constancy, Smoothness Regularization</vt:lpstr>
      <vt:lpstr>Manifold</vt:lpstr>
      <vt:lpstr>Manifold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2021-03-18T02:47:16.826</dcterms:modified>
  <cp:revision>1091</cp:revision>
  <dc:title>지지의 아이디어</dc:title>
  <cp:version>1000.0000.01</cp:version>
</cp:coreProperties>
</file>