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950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0" name="Customer" initials="C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/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8434622-EB23-4116-B64D-77ABC2444493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5"/>
              </a:solidFill>
            </a:ln>
          </a:top>
          <a:bottom>
            <a:ln w="2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5"/>
              </a:solidFill>
            </a:ln>
          </a:top>
          <a:bottom>
            <a:ln w="10000" cmpd="sng">
              <a:solidFill>
                <a:schemeClr val="accent5"/>
              </a:solidFill>
            </a:ln>
          </a:bottom>
        </a:tcBdr>
        <a:fill>
          <a:solidFill>
            <a:schemeClr val="accent5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69FF03A-DF0C-4845-94BB-EF2385AD676B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1"/>
              </a:solidFill>
            </a:ln>
          </a:top>
          <a:bottom>
            <a:ln w="2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1"/>
              </a:solidFill>
            </a:ln>
          </a:top>
          <a:bottom>
            <a:ln w="10000" cmpd="sng">
              <a:solidFill>
                <a:schemeClr val="accent1"/>
              </a:solidFill>
            </a:ln>
          </a:bottom>
        </a:tcBdr>
        <a:fill>
          <a:solidFill>
            <a:schemeClr val="accent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A7026A9-84A0-402A-8550-04DCFC3E3A74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32700" cmpd="sng">
              <a:solidFill>
                <a:schemeClr val="accent5"/>
              </a:solidFill>
              <a:prstDash val="dash"/>
            </a:ln>
          </a:left>
          <a:right>
            <a:ln w="32700" cmpd="sng">
              <a:solidFill>
                <a:schemeClr val="accent5"/>
              </a:solidFill>
              <a:prstDash val="dash"/>
            </a:ln>
          </a:right>
          <a:top>
            <a:ln w="32700" cmpd="sng">
              <a:solidFill>
                <a:schemeClr val="accent5"/>
              </a:solidFill>
              <a:prstDash val="dash"/>
            </a:ln>
          </a:top>
          <a:bottom>
            <a:ln w="32700" cmpd="sng">
              <a:solidFill>
                <a:schemeClr val="accent5"/>
              </a:solidFill>
              <a:prstDash val="dash"/>
            </a:ln>
          </a:bottom>
          <a:insideH>
            <a:ln w="22700" cmpd="sng">
              <a:solidFill>
                <a:schemeClr val="accent5"/>
              </a:solidFill>
              <a:prstDash val="sysDot"/>
            </a:ln>
          </a:insideH>
          <a:insideV>
            <a:ln w="22700" cmpd="sng">
              <a:solidFill>
                <a:schemeClr val="accent5"/>
              </a:solidFill>
              <a:prstDash val="sysDot"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C4711C3-D055-48D3-BF36-FD8B868C6AB0}" styleName="Generic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7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accent4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accent4">
                  <a:shade val="61000"/>
                  <a:satMod val="130000"/>
                </a:schemeClr>
              </a:gs>
              <a:gs pos="50000">
                <a:schemeClr val="accent4">
                  <a:shade val="93000"/>
                  <a:satMod val="130000"/>
                </a:schemeClr>
              </a:gs>
              <a:gs pos="100000">
                <a:schemeClr val="accent4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F77BBAD0-2FD1-4BB3-BED5-B7D4590D3504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3"/>
      </a:tcTxStyle>
      <a:tcStyle>
        <a:tcBdr>
          <a:top>
            <a:ln w="6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3">
          <a:shade val="40000"/>
        </a:schemeClr>
      </a:tcTxStyle>
      <a:tcStyle>
        <a:tcBdr/>
        <a:fill>
          <a:solidFill>
            <a:schemeClr val="accent3">
              <a:alpha val="4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2EA1FB-0CFC-4A56-AEC5-BAC51FA1AD34}" styleName="Normal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4"/>
              </a:solidFill>
            </a:ln>
          </a:left>
          <a:right>
            <a:ln w="40000" cmpd="sng">
              <a:solidFill>
                <a:schemeClr val="accent4"/>
              </a:solidFill>
            </a:ln>
          </a:right>
          <a:top>
            <a:ln w="40000" cmpd="sng">
              <a:solidFill>
                <a:schemeClr val="accent4"/>
              </a:solidFill>
            </a:ln>
          </a:top>
          <a:bottom>
            <a:ln w="400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4">
          <a:shade val="80000"/>
        </a:schemeClr>
      </a:tcTxStyle>
      <a:tcStyle>
        <a:tcBdr>
          <a:bottom>
            <a:ln w="35400" cmpd="sng">
              <a:solidFill>
                <a:schemeClr val="accent4">
                  <a:shade val="80000"/>
                </a:schemeClr>
              </a:solidFill>
            </a:ln>
          </a:bottom>
        </a:tcBdr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9172"/>
    <p:restoredTop sz="88861"/>
  </p:normalViewPr>
  <p:slideViewPr>
    <p:cSldViewPr snapToObjects="1">
      <p:cViewPr varScale="1">
        <p:scale>
          <a:sx n="100" d="100"/>
          <a:sy n="100" d="100"/>
        </p:scale>
        <p:origin x="1560" y="414"/>
      </p:cViewPr>
      <p:guideLst>
        <p:guide orient="horz" pos="2151"/>
        <p:guide orient="horz" pos="1925"/>
        <p:guide orient="horz" pos="1744"/>
        <p:guide pos="2874"/>
      </p:guideLst>
    </p:cSldViewPr>
  </p:slideViewPr>
  <p:outlineViewPr>
    <p:cViewPr>
      <p:scale>
        <a:sx n="98" d="100"/>
        <a:sy n="98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Objects="1">
      <p:cViewPr varScale="1">
        <p:scale>
          <a:sx n="52" d="100"/>
          <a:sy n="52" d="100"/>
        </p:scale>
        <p:origin x="2680" y="56"/>
      </p:cViewPr>
    </p:cSldViewPr>
  </p:notesViewPr>
  <p:gridSpacing cx="36004" cy="36004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commentAuthors" Target="commentAuthors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2021-02-17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F450E784-2449-4FFD-AA69-3F5CFAA75BC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2021-02-17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6225952" y="404664"/>
            <a:ext cx="2232248" cy="2232248"/>
          </a:xfrm>
          <a:prstGeom prst="rect">
            <a:avLst/>
          </a:prstGeom>
        </p:spPr>
      </p:pic>
      <p:sp>
        <p:nvSpPr>
          <p:cNvPr id="12" name=""/>
          <p:cNvSpPr/>
          <p:nvPr userDrawn="1"/>
        </p:nvSpPr>
        <p:spPr>
          <a:xfrm>
            <a:off x="0" y="2096852"/>
            <a:ext cx="9144000" cy="4761148"/>
          </a:xfrm>
          <a:prstGeom prst="rect">
            <a:avLst/>
          </a:prstGeom>
          <a:solidFill>
            <a:srgbClr val="7da7d9"/>
          </a:solidFill>
          <a:ln algn="ctr">
            <a:solidFill>
              <a:srgbClr val="7da7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799" y="2283011"/>
            <a:ext cx="7772400" cy="1470025"/>
          </a:xfrm>
        </p:spPr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908648"/>
            <a:ext cx="6400800" cy="744488"/>
          </a:xfrm>
        </p:spPr>
        <p:txBody>
          <a:bodyPr/>
          <a:lstStyle>
            <a:lvl1pPr marL="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4572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9144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3716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18288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2860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7432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2004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6576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 슬라이드" preserve="1" userDrawn="1">
  <p:cSld name="목차 슬라이드">
    <p:bg>
      <p:bgPr shadeToTitle="0">
        <a:solidFill>
          <a:srgbClr val="a3d4d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"/>
          <p:cNvSpPr/>
          <p:nvPr userDrawn="1"/>
        </p:nvSpPr>
        <p:spPr>
          <a:xfrm>
            <a:off x="0" y="0"/>
            <a:ext cx="6372708" cy="6858000"/>
          </a:xfrm>
          <a:prstGeom prst="rect">
            <a:avLst/>
          </a:prstGeom>
          <a:solidFill>
            <a:schemeClr val="bg1"/>
          </a:solidFill>
          <a:ln algn="ctr"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/>
            </a:pPr>
            <a:endParaRPr lang="ko-KR" altLang="en-US"/>
          </a:p>
        </p:txBody>
      </p:sp>
      <p:sp>
        <p:nvSpPr>
          <p:cNvPr id="11" name=""/>
          <p:cNvSpPr txBox="1"/>
          <p:nvPr userDrawn="1"/>
        </p:nvSpPr>
        <p:spPr>
          <a:xfrm>
            <a:off x="719572" y="620688"/>
            <a:ext cx="3600400" cy="757391"/>
          </a:xfrm>
          <a:prstGeom prst="rect">
            <a:avLst/>
          </a:prstGeom>
        </p:spPr>
        <p:txBody>
          <a:bodyPr wrap="square" anchor="ctr">
            <a:spAutoFit/>
          </a:bodyPr>
          <a:p>
            <a:pPr>
              <a:defRPr/>
            </a:pPr>
            <a:r>
              <a:rPr lang="ko-KR" altLang="en-US" sz="44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목차</a:t>
            </a:r>
            <a:endParaRPr lang="ko-KR" altLang="en-US" sz="4400" b="1">
              <a:solidFill>
                <a:srgbClr val="7da7d9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12" name=""/>
          <p:cNvSpPr txBox="1"/>
          <p:nvPr userDrawn="1"/>
        </p:nvSpPr>
        <p:spPr>
          <a:xfrm>
            <a:off x="971600" y="1811605"/>
            <a:ext cx="936104" cy="577079"/>
          </a:xfrm>
          <a:prstGeom prst="rect">
            <a:avLst/>
          </a:prstGeom>
        </p:spPr>
        <p:txBody>
          <a:bodyPr wrap="square" anchor="ctr">
            <a:spAutoFit/>
          </a:bodyPr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01</a:t>
            </a:r>
            <a:endParaRPr lang="en-US" altLang="ko-KR" sz="3200" b="1">
              <a:solidFill>
                <a:srgbClr val="7da7d9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13" name=""/>
          <p:cNvSpPr txBox="1"/>
          <p:nvPr userDrawn="1"/>
        </p:nvSpPr>
        <p:spPr>
          <a:xfrm>
            <a:off x="971600" y="2599948"/>
            <a:ext cx="936104" cy="577215"/>
          </a:xfrm>
          <a:prstGeom prst="rect">
            <a:avLst/>
          </a:prstGeom>
        </p:spPr>
        <p:txBody>
          <a:bodyPr wrap="square" anchor="ctr">
            <a:spAutoFit/>
          </a:bodyPr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02</a:t>
            </a:r>
            <a:endParaRPr lang="en-US" altLang="ko-KR" sz="3200" b="1">
              <a:solidFill>
                <a:srgbClr val="7da7d9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14" name=""/>
          <p:cNvSpPr txBox="1"/>
          <p:nvPr userDrawn="1"/>
        </p:nvSpPr>
        <p:spPr>
          <a:xfrm>
            <a:off x="971600" y="3392036"/>
            <a:ext cx="936104" cy="577215"/>
          </a:xfrm>
          <a:prstGeom prst="rect">
            <a:avLst/>
          </a:prstGeom>
        </p:spPr>
        <p:txBody>
          <a:bodyPr wrap="square" anchor="ctr">
            <a:spAutoFit/>
          </a:bodyPr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03</a:t>
            </a:r>
            <a:endParaRPr lang="en-US" altLang="ko-KR" sz="3200" b="1">
              <a:solidFill>
                <a:srgbClr val="7da7d9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15" name=""/>
          <p:cNvSpPr txBox="1"/>
          <p:nvPr userDrawn="1"/>
        </p:nvSpPr>
        <p:spPr>
          <a:xfrm>
            <a:off x="971600" y="4184124"/>
            <a:ext cx="936104" cy="577024"/>
          </a:xfrm>
          <a:prstGeom prst="rect">
            <a:avLst/>
          </a:prstGeom>
        </p:spPr>
        <p:txBody>
          <a:bodyPr wrap="square" anchor="ctr">
            <a:spAutoFit/>
          </a:bodyPr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04</a:t>
            </a:r>
            <a:endParaRPr lang="en-US" altLang="ko-KR" sz="3200" b="1">
              <a:solidFill>
                <a:srgbClr val="7da7d9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24" name=""/>
          <p:cNvSpPr txBox="1"/>
          <p:nvPr userDrawn="1"/>
        </p:nvSpPr>
        <p:spPr>
          <a:xfrm>
            <a:off x="971600" y="4976157"/>
            <a:ext cx="936104" cy="577215"/>
          </a:xfrm>
          <a:prstGeom prst="rect">
            <a:avLst/>
          </a:prstGeom>
        </p:spPr>
        <p:txBody>
          <a:bodyPr wrap="square" anchor="ctr">
            <a:spAutoFit/>
          </a:bodyPr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05</a:t>
            </a:r>
            <a:endParaRPr lang="en-US" altLang="ko-KR" sz="3200" b="1">
              <a:solidFill>
                <a:srgbClr val="7da7d9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25" name=""/>
          <p:cNvSpPr txBox="1"/>
          <p:nvPr userDrawn="1"/>
        </p:nvSpPr>
        <p:spPr>
          <a:xfrm>
            <a:off x="971600" y="5804249"/>
            <a:ext cx="936104" cy="577024"/>
          </a:xfrm>
          <a:prstGeom prst="rect">
            <a:avLst/>
          </a:prstGeom>
        </p:spPr>
        <p:txBody>
          <a:bodyPr wrap="square" anchor="ctr">
            <a:spAutoFit/>
          </a:bodyPr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06</a:t>
            </a:r>
            <a:endParaRPr lang="en-US" altLang="ko-KR" sz="3200" b="1">
              <a:solidFill>
                <a:srgbClr val="7da7d9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28" name=""/>
          <p:cNvSpPr>
            <a:spLocks noGrp="1"/>
          </p:cNvSpPr>
          <p:nvPr userDrawn="1">
            <p:ph type="body" sz="quarter" idx="16"/>
          </p:nvPr>
        </p:nvSpPr>
        <p:spPr>
          <a:xfrm>
            <a:off x="1655676" y="1916832"/>
            <a:ext cx="4717032" cy="471852"/>
          </a:xfrm>
        </p:spPr>
        <p:txBody>
          <a:bodyPr/>
          <a:lstStyle>
            <a:lvl1pPr>
              <a:defRPr sz="2200">
                <a:latin typeface="맑은 고딕"/>
                <a:ea typeface="맑은 고딕"/>
              </a:defRPr>
            </a:lvl1pPr>
            <a:lvl2pPr>
              <a:defRPr>
                <a:latin typeface="맑은 고딕"/>
                <a:ea typeface="맑은 고딕"/>
              </a:defRPr>
            </a:lvl2pPr>
            <a:lvl3pPr>
              <a:defRPr>
                <a:latin typeface="맑은 고딕"/>
                <a:ea typeface="맑은 고딕"/>
              </a:defRPr>
            </a:lvl3pPr>
            <a:lvl4pPr>
              <a:defRPr>
                <a:latin typeface="맑은 고딕"/>
                <a:ea typeface="맑은 고딕"/>
              </a:defRPr>
            </a:lvl4pPr>
            <a:lvl5pPr>
              <a:defRPr>
                <a:latin typeface="맑은 고딕"/>
                <a:ea typeface="맑은 고딕"/>
              </a:defRPr>
            </a:lvl5pPr>
            <a:lvl6pPr/>
            <a:lvl7pPr/>
            <a:lvl8pPr/>
            <a:lvl9pPr/>
          </a:lstStyle>
          <a:p>
            <a:pPr marL="0" lvl="0" indent="0">
              <a:buNone/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29" name=""/>
          <p:cNvSpPr>
            <a:spLocks noGrp="1"/>
          </p:cNvSpPr>
          <p:nvPr userDrawn="1">
            <p:ph type="body" sz="quarter" idx="17"/>
          </p:nvPr>
        </p:nvSpPr>
        <p:spPr>
          <a:xfrm>
            <a:off x="1655676" y="2652629"/>
            <a:ext cx="4717032" cy="471852"/>
          </a:xfrm>
        </p:spPr>
        <p:txBody>
          <a:bodyPr vert="horz" lIns="91440" tIns="45720" rIns="91440" bIns="45720">
            <a:normAutofit/>
          </a:bodyPr>
          <a:lstStyle>
            <a:lvl1pPr>
              <a:defRPr sz="2200">
                <a:latin typeface="맑은 고딕"/>
                <a:ea typeface="맑은 고딕"/>
              </a:defRPr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0" name=""/>
          <p:cNvSpPr>
            <a:spLocks noGrp="1"/>
          </p:cNvSpPr>
          <p:nvPr userDrawn="1">
            <p:ph type="body" sz="quarter" idx="18"/>
          </p:nvPr>
        </p:nvSpPr>
        <p:spPr>
          <a:xfrm>
            <a:off x="1655676" y="3429000"/>
            <a:ext cx="4717032" cy="471852"/>
          </a:xfrm>
        </p:spPr>
        <p:txBody>
          <a:bodyPr vert="horz" lIns="91440" tIns="45720" rIns="91440" bIns="45720">
            <a:normAutofit/>
          </a:bodyPr>
          <a:lstStyle>
            <a:lvl1pPr>
              <a:defRPr sz="2200">
                <a:latin typeface="맑은 고딕"/>
                <a:ea typeface="맑은 고딕"/>
              </a:defRPr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1" name=""/>
          <p:cNvSpPr>
            <a:spLocks noGrp="1"/>
          </p:cNvSpPr>
          <p:nvPr userDrawn="1">
            <p:ph type="body" sz="quarter" idx="19"/>
          </p:nvPr>
        </p:nvSpPr>
        <p:spPr>
          <a:xfrm>
            <a:off x="1655676" y="4236710"/>
            <a:ext cx="4717032" cy="471852"/>
          </a:xfrm>
        </p:spPr>
        <p:txBody>
          <a:bodyPr vert="horz" lIns="91440" tIns="45720" rIns="91440" bIns="45720">
            <a:normAutofit/>
          </a:bodyPr>
          <a:lstStyle>
            <a:lvl1pPr>
              <a:defRPr sz="2200">
                <a:latin typeface="맑은 고딕"/>
                <a:ea typeface="맑은 고딕"/>
              </a:defRPr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2" name=""/>
          <p:cNvSpPr>
            <a:spLocks noGrp="1"/>
          </p:cNvSpPr>
          <p:nvPr userDrawn="1">
            <p:ph type="body" sz="quarter" idx="20"/>
          </p:nvPr>
        </p:nvSpPr>
        <p:spPr>
          <a:xfrm>
            <a:off x="1655676" y="5028838"/>
            <a:ext cx="4717032" cy="471852"/>
          </a:xfrm>
        </p:spPr>
        <p:txBody>
          <a:bodyPr vert="horz" lIns="91440" tIns="45720" rIns="91440" bIns="45720">
            <a:normAutofit/>
          </a:bodyPr>
          <a:lstStyle>
            <a:lvl1pPr>
              <a:defRPr sz="2200">
                <a:latin typeface="맑은 고딕"/>
                <a:ea typeface="맑은 고딕"/>
              </a:defRPr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3" name=""/>
          <p:cNvSpPr>
            <a:spLocks noGrp="1"/>
          </p:cNvSpPr>
          <p:nvPr userDrawn="1">
            <p:ph type="body" sz="quarter" idx="21"/>
          </p:nvPr>
        </p:nvSpPr>
        <p:spPr>
          <a:xfrm>
            <a:off x="1655676" y="5856835"/>
            <a:ext cx="4717032" cy="471852"/>
          </a:xfrm>
        </p:spPr>
        <p:txBody>
          <a:bodyPr vert="horz" lIns="91440" tIns="45720" rIns="91440" bIns="45720">
            <a:normAutofit/>
          </a:bodyPr>
          <a:lstStyle>
            <a:lvl1pPr>
              <a:defRPr sz="2200">
                <a:latin typeface="맑은 고딕"/>
                <a:ea typeface="맑은 고딕"/>
              </a:defRPr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본문 슬라이드" preserve="1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da7d9"/>
          </a:solidFill>
          <a:ln algn="ctr">
            <a:solidFill>
              <a:srgbClr val="7da7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 userDrawn="1">
            <p:ph type="ctrTitle" idx="13"/>
          </p:nvPr>
        </p:nvSpPr>
        <p:spPr>
          <a:xfrm>
            <a:off x="323528" y="245715"/>
            <a:ext cx="7416824" cy="627000"/>
          </a:xfrm>
        </p:spPr>
        <p:txBody>
          <a:bodyPr vert="horz" lIns="91440" tIns="45720" rIns="91440" bIns="45720" anchor="ctr">
            <a:normAutofit/>
          </a:bodyPr>
          <a:lstStyle>
            <a:lvl1pPr algn="l">
              <a:defRPr sz="2800" b="1">
                <a:solidFill>
                  <a:schemeClr val="bg1"/>
                </a:solidFill>
                <a:latin typeface="맑은 고딕"/>
                <a:ea typeface="맑은 고딕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pic>
        <p:nvPicPr>
          <p:cNvPr id="9" name="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7751080" y="80628"/>
            <a:ext cx="1105396" cy="1105396"/>
          </a:xfrm>
          <a:prstGeom prst="rect">
            <a:avLst/>
          </a:prstGeom>
        </p:spPr>
      </p:pic>
      <p:sp>
        <p:nvSpPr>
          <p:cNvPr id="7" name=""/>
          <p:cNvSpPr/>
          <p:nvPr userDrawn="1"/>
        </p:nvSpPr>
        <p:spPr>
          <a:xfrm>
            <a:off x="323528" y="980728"/>
            <a:ext cx="8532948" cy="5877272"/>
          </a:xfrm>
          <a:prstGeom prst="rect">
            <a:avLst/>
          </a:prstGeom>
          <a:solidFill>
            <a:schemeClr val="bg1"/>
          </a:solidFill>
          <a:ln algn="ctr"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36396" y="6356352"/>
            <a:ext cx="550404" cy="365125"/>
          </a:xfrm>
        </p:spPr>
        <p:txBody>
          <a:bodyPr/>
          <a:lstStyle>
            <a:lvl1pPr>
              <a:defRPr>
                <a:solidFill>
                  <a:schemeClr val="bg1">
                    <a:lumMod val="60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마지막 슬라이드" preserve="1" userDrawn="1">
  <p:cSld name="마지막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da7d9"/>
          </a:solidFill>
          <a:ln algn="ctr">
            <a:solidFill>
              <a:srgbClr val="7da7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11" name="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5807968" y="2402886"/>
            <a:ext cx="2052227" cy="2052227"/>
          </a:xfrm>
          <a:prstGeom prst="rect">
            <a:avLst/>
          </a:prstGeom>
        </p:spPr>
      </p:pic>
      <p:sp>
        <p:nvSpPr>
          <p:cNvPr id="13" name=""/>
          <p:cNvSpPr txBox="1"/>
          <p:nvPr userDrawn="1"/>
        </p:nvSpPr>
        <p:spPr>
          <a:xfrm>
            <a:off x="0" y="3157917"/>
            <a:ext cx="9144000" cy="75819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4400">
                <a:solidFill>
                  <a:schemeClr val="bg1"/>
                </a:solidFill>
                <a:latin typeface="맑은 고딕"/>
                <a:ea typeface="맑은 고딕"/>
                <a:cs typeface="+mn-cs"/>
              </a:rPr>
              <a:t>감사합니다.</a:t>
            </a:r>
            <a:endParaRPr lang="ko-KR" altLang="en-US" sz="4400">
              <a:solidFill>
                <a:schemeClr val="bg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theme" Target="../theme/theme1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2018-06-18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MLE</a:t>
            </a:r>
            <a:endParaRPr lang="en-US" alt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500"/>
              <a:t>김문기</a:t>
            </a:r>
            <a:endParaRPr lang="ko-KR" altLang="en-US" sz="2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최대우도법</a:t>
            </a:r>
            <a:endParaRPr lang="ko-KR" altLang="en-US"/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4282" y="2029061"/>
            <a:ext cx="8314181" cy="28040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"/>
          <p:cNvSpPr txBox="1"/>
          <p:nvPr/>
        </p:nvSpPr>
        <p:spPr>
          <a:xfrm>
            <a:off x="683568" y="1520788"/>
            <a:ext cx="7848872" cy="42040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 sz="2200" b="1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11304" y="1554480"/>
            <a:ext cx="6193043" cy="47908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7528" y="1280011"/>
            <a:ext cx="8492944" cy="4777281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467544" y="1052736"/>
            <a:ext cx="7488832" cy="1116124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0548" y="1262295"/>
            <a:ext cx="8423920" cy="47384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8" y="1268760"/>
            <a:ext cx="8496944" cy="47795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7195" y="1222441"/>
            <a:ext cx="8467277" cy="47628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1988" y="1271267"/>
            <a:ext cx="8432480" cy="47432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함초롬돋움"/>
      </a:majorFont>
      <a:minorFont>
        <a:latin typeface="함초롬돋움"/>
        <a:ea typeface="함초롬돋움"/>
        <a:cs typeface="함초롬돋움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함초롬돋움"/>
      </a:majorFont>
      <a:minorFont>
        <a:latin typeface="함초롬돋움"/>
        <a:ea typeface="함초롬돋움"/>
        <a:cs typeface="함초롬돋움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</ep:Words>
  <ep:PresentationFormat>화면 슬라이드 쇼(4:3)</ep:PresentationFormat>
  <ep:Paragraphs>3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한컴오피스</vt:lpstr>
      <vt:lpstr>MLE</vt:lpstr>
      <vt:lpstr>최대우도법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2017-05-17T08:35:45.000</dcterms:created>
  <dc:creator>(주)한글과컴퓨터</dc:creator>
  <cp:lastModifiedBy>pc</cp:lastModifiedBy>
  <dcterms:modified xsi:type="dcterms:W3CDTF">2021-02-16T20:24:41.874</dcterms:modified>
  <cp:revision>1070</cp:revision>
  <dc:title>지지의 아이디어</dc:title>
  <cp:version>1000.0000.01</cp:version>
</cp:coreProperties>
</file>