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4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Customer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172"/>
    <p:restoredTop sz="88861"/>
  </p:normalViewPr>
  <p:slideViewPr>
    <p:cSldViewPr snapToObjects="1">
      <p:cViewPr varScale="1">
        <p:scale>
          <a:sx n="100" d="100"/>
          <a:sy n="100" d="100"/>
        </p:scale>
        <p:origin x="1560" y="414"/>
      </p:cViewPr>
      <p:guideLst>
        <p:guide orient="horz" pos="2150"/>
        <p:guide orient="horz" pos="1925"/>
        <p:guide orient="horz" pos="1743"/>
        <p:guide pos="2874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 슬라이드" preserve="1" userDrawn="1">
  <p:cSld name="목차 슬라이드">
    <p:bg>
      <p:bgPr shadeToTitle="0">
        <a:solidFill>
          <a:srgbClr val="a3d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  <a:endParaRPr lang="ko-KR" altLang="en-US" sz="44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9" name="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  <a:endParaRPr lang="ko-KR" altLang="en-US" sz="440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100"/>
              <a:t>Supervised Learning Algorithms</a:t>
            </a:r>
            <a:endParaRPr lang="en-US" altLang="ko-KR" sz="41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800"/>
            <a:ext cx="7020780" cy="417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Grid Search</a:t>
            </a:r>
            <a:endParaRPr lang="en-US" altLang="ko-KR" sz="22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342" y="2388664"/>
            <a:ext cx="5949360" cy="3956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kNN</a:t>
            </a:r>
            <a:endParaRPr lang="en-US" altLang="ko-KR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1894" y="2348880"/>
            <a:ext cx="7060211" cy="3618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kNN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799"/>
            <a:ext cx="7020780" cy="41128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kNN </a:t>
            </a:r>
            <a:r>
              <a:rPr lang="ko-KR" altLang="en-US" sz="2200"/>
              <a:t>장단점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●장점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높은 정확도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오류 데이터가 결과에 영향을 미치지 않음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데이터에 대한 가정이 없음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●단점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느린 속도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고용량 메모리 사용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Decision Tree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323526" y="2665830"/>
            <a:ext cx="3945709" cy="27424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Decision Tree 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classification process</a:t>
            </a: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000"/>
              <a:t>- </a:t>
            </a:r>
            <a:r>
              <a:rPr lang="ko-KR" altLang="en-US" sz="2000"/>
              <a:t>새로운 데이터 분류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해당 범주 값 예측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트리 구조의 일반화된 지식 추출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9235" y="2337045"/>
            <a:ext cx="4587240" cy="307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Decision Tree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799"/>
            <a:ext cx="7020780" cy="4779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Decision Tree </a:t>
            </a:r>
            <a:r>
              <a:rPr lang="ko-KR" altLang="en-US" sz="2200"/>
              <a:t>장단점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●장점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이해하기</a:t>
            </a:r>
            <a:r>
              <a:rPr lang="en-US" altLang="ko-KR" sz="2200"/>
              <a:t> </a:t>
            </a:r>
            <a:r>
              <a:rPr lang="ko-KR" altLang="en-US" sz="2200"/>
              <a:t>쉬운 규칙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If ~ Then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분류 예측에 유용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변수의 중요성 비교 가능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비교적 빠른 속도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●단점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회귀모형에서 예측력이 떨어짐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트리 모델이 복잡하면 예측력 저하</a:t>
            </a:r>
            <a:r>
              <a:rPr lang="en-US" altLang="ko-KR" sz="2200"/>
              <a:t>,</a:t>
            </a:r>
            <a:r>
              <a:rPr lang="ko-KR" altLang="en-US" sz="2200"/>
              <a:t> 해석 어려움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데이터 변형에 민감해 불안정함</a:t>
            </a:r>
            <a:endParaRPr lang="en-US" altLang="ko-KR" sz="2200"/>
          </a:p>
          <a:p>
            <a:pPr>
              <a:defRPr/>
            </a:pP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Probablistic Supervised Learning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1671278"/>
            <a:ext cx="1801975" cy="56959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647570"/>
            <a:ext cx="2052228" cy="59329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00580" y="2894072"/>
            <a:ext cx="4535616" cy="86392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27565" y="4107173"/>
            <a:ext cx="4281646" cy="725982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809582" y="5131824"/>
            <a:ext cx="7524836" cy="638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maximizing log-likelihood</a:t>
            </a:r>
            <a:endParaRPr lang="en-US" altLang="ko-KR"/>
          </a:p>
          <a:p>
            <a:pPr>
              <a:defRPr/>
            </a:pPr>
            <a:r>
              <a:rPr lang="en-US" altLang="ko-KR"/>
              <a:t>- minimizing negative log-likelihood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187624" y="1808820"/>
            <a:ext cx="6804756" cy="378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ko-KR" sz="2200"/>
              <a:t>●</a:t>
            </a:r>
            <a:r>
              <a:rPr lang="en-US" altLang="ko-KR" sz="2200"/>
              <a:t> </a:t>
            </a:r>
            <a:r>
              <a:rPr lang="ko-KR" altLang="en-US" sz="2200"/>
              <a:t>데이터를 선형으로 분리하는 최적의 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linearly decision boundary</a:t>
            </a:r>
            <a:r>
              <a:rPr lang="ko-KR" altLang="en-US" sz="2200"/>
              <a:t>를 찾는 알고리즘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 Support Vector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Margin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Robustness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Outlier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Kernel Trick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C, gamma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800"/>
            <a:ext cx="7020780" cy="417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Support Vector, Margin</a:t>
            </a:r>
            <a:endParaRPr lang="en-US" altLang="ko-KR" sz="22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5490" y="2585432"/>
            <a:ext cx="5113020" cy="3291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800"/>
            <a:ext cx="7020780" cy="417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Support Vector, Margin</a:t>
            </a:r>
            <a:endParaRPr lang="en-US" altLang="ko-KR" sz="22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700" y="2409408"/>
            <a:ext cx="5562600" cy="361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800"/>
            <a:ext cx="7020780" cy="417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Robustness, Outlier</a:t>
            </a:r>
            <a:endParaRPr lang="en-US" altLang="ko-KR" sz="22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920" y="3106080"/>
            <a:ext cx="585216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800"/>
            <a:ext cx="7020780" cy="417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Kernel Trick(RBF Kernel)</a:t>
            </a:r>
            <a:endParaRPr lang="en-US" altLang="ko-KR" sz="22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2171" y="2045970"/>
            <a:ext cx="7068240" cy="250808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1335" y="4329100"/>
            <a:ext cx="2621328" cy="2268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800"/>
            <a:ext cx="7020780" cy="417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Kernel Trick(RBF Kernel)</a:t>
            </a:r>
            <a:endParaRPr lang="en-US" altLang="ko-KR" sz="22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5871" y="2744924"/>
            <a:ext cx="5908302" cy="332821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0052" y="2181044"/>
            <a:ext cx="3528060" cy="56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259632" y="1628800"/>
            <a:ext cx="7020780" cy="417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Kernel Trick(RBF Kernel)</a:t>
            </a:r>
            <a:endParaRPr lang="en-US" altLang="ko-KR" sz="22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010" y="2172991"/>
            <a:ext cx="5935980" cy="424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134</ep:Words>
  <ep:PresentationFormat>화면 슬라이드 쇼(4:3)</ep:PresentationFormat>
  <ep:Paragraphs>55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Supervised Learning Algorithms</vt:lpstr>
      <vt:lpstr>Probablistic Supervised Learning</vt:lpstr>
      <vt:lpstr>SVM</vt:lpstr>
      <vt:lpstr>SVM</vt:lpstr>
      <vt:lpstr>SVM</vt:lpstr>
      <vt:lpstr>SVM</vt:lpstr>
      <vt:lpstr>SVM</vt:lpstr>
      <vt:lpstr>SVM</vt:lpstr>
      <vt:lpstr>SVM</vt:lpstr>
      <vt:lpstr>SVM</vt:lpstr>
      <vt:lpstr>kNN</vt:lpstr>
      <vt:lpstr>kNN</vt:lpstr>
      <vt:lpstr>Decision Tree</vt:lpstr>
      <vt:lpstr>Decision Tree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pc</cp:lastModifiedBy>
  <dcterms:modified xsi:type="dcterms:W3CDTF">2021-02-24T05:12:05.299</dcterms:modified>
  <cp:revision>1086</cp:revision>
  <dc:title>지지의 아이디어</dc:title>
  <cp:version>1000.0000.01</cp:version>
</cp:coreProperties>
</file>