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66" r:id="rId5"/>
    <p:sldId id="264" r:id="rId6"/>
    <p:sldId id="267" r:id="rId7"/>
    <p:sldId id="268" r:id="rId8"/>
    <p:sldId id="272" r:id="rId9"/>
    <p:sldId id="271" r:id="rId10"/>
    <p:sldId id="27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7" autoAdjust="0"/>
    <p:restoredTop sz="88861"/>
  </p:normalViewPr>
  <p:slideViewPr>
    <p:cSldViewPr snapToObjects="1">
      <p:cViewPr varScale="1">
        <p:scale>
          <a:sx n="74" d="100"/>
          <a:sy n="74" d="100"/>
        </p:scale>
        <p:origin x="206" y="58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Learning XOR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Learning XOR</a:t>
            </a:r>
          </a:p>
        </p:txBody>
      </p:sp>
      <p:pic>
        <p:nvPicPr>
          <p:cNvPr id="4" name="Picture 3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C61086D-5DB9-4390-AB2B-43F460FCA8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59712" y="-568182"/>
            <a:ext cx="3224574" cy="82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93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Learning XOR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7F5E235-0226-481A-A2E4-C30F8EF61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02" y="1187210"/>
            <a:ext cx="5069995" cy="5667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Learning XOR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B15CD-59C6-448A-BB52-916053AF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06" y="1253325"/>
            <a:ext cx="5654386" cy="53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68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Learning XOR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4C5026B-9926-4C6D-9F9C-C5C8A7260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38" y="1124744"/>
            <a:ext cx="4994722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908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Learning XOR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6B1E5-9D57-4141-832A-12028502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861573"/>
            <a:ext cx="8312727" cy="39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465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Learning XOR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DC9D8CD-2534-4797-835C-FB63E5453B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09" y="1037596"/>
            <a:ext cx="6222181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813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Learning XOR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16493E3-60A6-4936-A62F-78EF89F6C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873075"/>
            <a:ext cx="8312727" cy="40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572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Learning XOR</a:t>
            </a:r>
          </a:p>
        </p:txBody>
      </p:sp>
      <p:pic>
        <p:nvPicPr>
          <p:cNvPr id="4" name="Picture 3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BA215DED-0FED-4F2C-B9AE-DA970D46B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7" y="1907051"/>
            <a:ext cx="7557026" cy="33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224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Learning XOR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DC5A032-751E-4840-B620-89520FDB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32" y="1109604"/>
            <a:ext cx="668693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970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23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함초롬돋움</vt:lpstr>
      <vt:lpstr>Arial</vt:lpstr>
      <vt:lpstr>한컴오피스</vt:lpstr>
      <vt:lpstr>Learning XOR</vt:lpstr>
      <vt:lpstr>Learning XOR</vt:lpstr>
      <vt:lpstr>Learning XOR</vt:lpstr>
      <vt:lpstr>Learning XOR</vt:lpstr>
      <vt:lpstr>Learning XOR</vt:lpstr>
      <vt:lpstr>Learning XOR</vt:lpstr>
      <vt:lpstr>Learning XOR</vt:lpstr>
      <vt:lpstr>Learning XOR</vt:lpstr>
      <vt:lpstr>Learning XOR</vt:lpstr>
      <vt:lpstr>Learning XOR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1095</cp:revision>
  <dcterms:created xsi:type="dcterms:W3CDTF">2017-05-17T08:35:45Z</dcterms:created>
  <dcterms:modified xsi:type="dcterms:W3CDTF">2021-03-31T19:15:53Z</dcterms:modified>
  <cp:version>1000.0000.01</cp:version>
</cp:coreProperties>
</file>