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82" r:id="rId4"/>
    <p:sldId id="286" r:id="rId5"/>
    <p:sldId id="285" r:id="rId6"/>
    <p:sldId id="284" r:id="rId7"/>
    <p:sldId id="283" r:id="rId8"/>
    <p:sldId id="28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stomer" initials="C" lastIdx="1" clrIdx="0"/>
  <p:cmAuthor id="1" name="Kimmoon-ki" initials="Kk" lastIdx="1" clrIdx="1">
    <p:extLst>
      <p:ext uri="{19B8F6BF-5375-455C-9EA6-DF929625EA0E}">
        <p15:presenceInfo xmlns:p15="http://schemas.microsoft.com/office/powerpoint/2012/main" userId="S::cyan@inu.ac.kr::45ad15f4-2f15-4be2-8200-8184264a79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7" autoAdjust="0"/>
    <p:restoredTop sz="94913" autoAdjust="0"/>
  </p:normalViewPr>
  <p:slideViewPr>
    <p:cSldViewPr snapToObjects="1">
      <p:cViewPr varScale="1">
        <p:scale>
          <a:sx n="81" d="100"/>
          <a:sy n="81" d="100"/>
        </p:scale>
        <p:origin x="108" y="276"/>
      </p:cViewPr>
      <p:guideLst>
        <p:guide orient="horz" pos="2156"/>
        <p:guide pos="2876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 슬라이드" preserve="1" userDrawn="1">
  <p:cSld name="목차 슬라이드">
    <p:bg>
      <p:bgPr>
        <a:solidFill>
          <a:srgbClr val="A3D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Text Placeholder 28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 dirty="0"/>
              <a:t>MATLAB</a:t>
            </a:r>
            <a:br>
              <a:rPr lang="en-US" altLang="ko-KR" sz="3900" dirty="0"/>
            </a:br>
            <a:r>
              <a:rPr lang="en-US" altLang="ko-KR" sz="3900" dirty="0" err="1"/>
              <a:t>check.m</a:t>
            </a:r>
            <a:endParaRPr lang="en-US" altLang="ko-KR" sz="39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상수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9E1458-A4CA-48C0-A167-AF50C241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62" y="927783"/>
            <a:ext cx="7773485" cy="48774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BE8EBC-B46C-41D3-AF10-BE83FBB3A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62" y="5864611"/>
            <a:ext cx="6354062" cy="962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E55DFC-162B-497D-A10A-9362791E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944724"/>
            <a:ext cx="6989468" cy="24625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6DD669-64D6-4636-833F-4CDFA370F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70" y="3097061"/>
            <a:ext cx="5161550" cy="37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457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7FD006-6B04-4E23-AC40-DFC2BF0D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81" y="1641183"/>
            <a:ext cx="7848639" cy="35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7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861AB-AFF4-4014-9451-BFD39752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7273448" cy="24898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B17E7D-A58C-4A06-A56C-6000370761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41" y="2908133"/>
            <a:ext cx="5114668" cy="38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532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67FB61-8960-48E7-8D17-F4A74DBE9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3" y="1030488"/>
            <a:ext cx="6593363" cy="2548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43E423-C8DA-4DC5-BD25-D55776BEFF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737" y="2609607"/>
            <a:ext cx="5516797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507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Weights update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2B9A47-680C-4346-A265-DC226AF5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" y="1865016"/>
            <a:ext cx="9036496" cy="30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894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69989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11</Words>
  <Application>Microsoft Office PowerPoint</Application>
  <PresentationFormat>화면 슬라이드 쇼(4:3)</PresentationFormat>
  <Paragraphs>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함초롬돋움</vt:lpstr>
      <vt:lpstr>Arial</vt:lpstr>
      <vt:lpstr>한컴오피스</vt:lpstr>
      <vt:lpstr>MATLAB check.m</vt:lpstr>
      <vt:lpstr>상수</vt:lpstr>
      <vt:lpstr>PowerPoint 프레젠테이션</vt:lpstr>
      <vt:lpstr>PowerPoint 프레젠테이션</vt:lpstr>
      <vt:lpstr>PowerPoint 프레젠테이션</vt:lpstr>
      <vt:lpstr>PowerPoint 프레젠테이션</vt:lpstr>
      <vt:lpstr>Weights update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지지의 아이디어</dc:title>
  <dc:creator>(주)한글과컴퓨터</dc:creator>
  <cp:lastModifiedBy>Kimmoon-ki</cp:lastModifiedBy>
  <cp:revision>1137</cp:revision>
  <dcterms:created xsi:type="dcterms:W3CDTF">2017-05-17T08:35:45Z</dcterms:created>
  <dcterms:modified xsi:type="dcterms:W3CDTF">2021-07-09T02:59:24Z</dcterms:modified>
  <cp:version>1000.0000.01</cp:version>
</cp:coreProperties>
</file>