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6" r:id="rId3"/>
    <p:sldId id="301" r:id="rId4"/>
    <p:sldId id="300" r:id="rId5"/>
    <p:sldId id="299" r:id="rId6"/>
    <p:sldId id="298" r:id="rId7"/>
    <p:sldId id="302" r:id="rId8"/>
    <p:sldId id="303" r:id="rId9"/>
    <p:sldId id="304" r:id="rId10"/>
    <p:sldId id="257" r:id="rId11"/>
    <p:sldId id="305" r:id="rId12"/>
    <p:sldId id="28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 varScale="1">
        <p:scale>
          <a:sx n="81" d="100"/>
          <a:sy n="81" d="100"/>
        </p:scale>
        <p:origin x="108" y="276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Unsupervised Learning of digit recognition using STDP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1EB2A-1448-483C-AC8B-75CD80725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" t="1040" b="1"/>
          <a:stretch/>
        </p:blipFill>
        <p:spPr>
          <a:xfrm>
            <a:off x="2616812" y="1664804"/>
            <a:ext cx="3910376" cy="422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297561C6-AD9E-42CE-91FE-CD1E0A9D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9" y="0"/>
            <a:ext cx="8106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17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FF4CD-C26C-444E-8A59-FE0765C2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08" y="595116"/>
            <a:ext cx="592398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7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87454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25C9B1-0D1C-4E89-97C9-B91AEC4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76672"/>
            <a:ext cx="7557025" cy="372620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C987C83-B6A8-4038-9CAA-CB49B114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2" y="4202877"/>
            <a:ext cx="6245475" cy="26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289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260D1-C233-4539-84E9-64719F09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97" y="0"/>
            <a:ext cx="6705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57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D3105AAB-D7C6-4575-9F7D-99954ABA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642"/>
            <a:ext cx="9144000" cy="37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16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0CA64-D129-435F-802C-E10D7F85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3" y="0"/>
            <a:ext cx="6254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31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AFA3A85-0D1C-41C7-ACB9-20C4FBE8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338"/>
            <a:ext cx="9144000" cy="45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02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52BD9-9467-49EC-9F93-6BBF7F0E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8" y="0"/>
            <a:ext cx="7749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65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 descr="텍스트, 영수증, 서류이(가) 표시된 사진&#10;&#10;자동 생성된 설명">
            <a:extLst>
              <a:ext uri="{FF2B5EF4-FFF2-40B4-BE49-F238E27FC236}">
                <a16:creationId xmlns:a16="http://schemas.microsoft.com/office/drawing/2014/main" id="{FFA48484-59F4-4A51-A7C3-2F79C4C1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62"/>
            <a:ext cx="9144000" cy="64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371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10</Words>
  <Application>Microsoft Office PowerPoint</Application>
  <PresentationFormat>화면 슬라이드 쇼(4:3)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함초롬돋움</vt:lpstr>
      <vt:lpstr>Arial</vt:lpstr>
      <vt:lpstr>한컴오피스</vt:lpstr>
      <vt:lpstr>Unsupervised Learning of digit recognition using STDP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1147</cp:revision>
  <dcterms:created xsi:type="dcterms:W3CDTF">2017-05-17T08:35:45Z</dcterms:created>
  <dcterms:modified xsi:type="dcterms:W3CDTF">2021-08-05T06:00:35Z</dcterms:modified>
  <cp:version>1000.0000.01</cp:version>
</cp:coreProperties>
</file>