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04" r:id="rId10"/>
    <p:sldId id="297" r:id="rId11"/>
    <p:sldId id="296" r:id="rId12"/>
    <p:sldId id="311" r:id="rId13"/>
    <p:sldId id="312" r:id="rId14"/>
    <p:sldId id="31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638" autoAdjust="0"/>
  </p:normalViewPr>
  <p:slideViewPr>
    <p:cSldViewPr snapToObjects="1">
      <p:cViewPr varScale="1">
        <p:scale>
          <a:sx n="70" d="100"/>
          <a:sy n="70" d="100"/>
        </p:scale>
        <p:origin x="48" y="254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Ubuntu – </a:t>
            </a:r>
            <a:r>
              <a:rPr lang="en-US" altLang="ko-KR" dirty="0" err="1"/>
              <a:t>numpy</a:t>
            </a:r>
            <a:r>
              <a:rPr lang="en-US" altLang="ko-KR" dirty="0"/>
              <a:t> old version packages error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FBEF8-DCF8-4998-9FF7-9830794B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747837"/>
            <a:ext cx="70580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25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Ubuntu –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 on python2.7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58FC17-E352-4442-9DE6-D3A91309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23" y="746089"/>
            <a:ext cx="6528955" cy="61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77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Ubuntu – loading MNIST datasets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7ED5C-5370-4316-B2E0-5300378F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1073600"/>
            <a:ext cx="503205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11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Ubuntu – running. </a:t>
            </a:r>
            <a:r>
              <a:rPr lang="en-US" altLang="ko-KR"/>
              <a:t>Other errors.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85C5C-A99F-4638-B920-742968B2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06" y="1109604"/>
            <a:ext cx="537218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99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745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Requirements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AFC-3B85-4D29-9658-0CC483D8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855"/>
            <a:ext cx="9144000" cy="38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9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Anaconda3 – </a:t>
            </a:r>
            <a:r>
              <a:rPr lang="en-US" altLang="ko-KR" dirty="0" err="1"/>
              <a:t>numpy</a:t>
            </a:r>
            <a:r>
              <a:rPr lang="en-US" altLang="ko-KR" dirty="0"/>
              <a:t> old version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1D264-03E9-407A-8AFD-3133B9EA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940954"/>
            <a:ext cx="690658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81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Anaconda3 – </a:t>
            </a:r>
            <a:r>
              <a:rPr lang="en-US" altLang="ko-KR" dirty="0" err="1"/>
              <a:t>scipy</a:t>
            </a:r>
            <a:r>
              <a:rPr lang="en-US" altLang="ko-KR" dirty="0"/>
              <a:t> 1.2 with </a:t>
            </a:r>
            <a:r>
              <a:rPr lang="en-US" altLang="ko-KR" dirty="0" err="1"/>
              <a:t>numpy</a:t>
            </a:r>
            <a:r>
              <a:rPr lang="en-US" altLang="ko-KR" dirty="0"/>
              <a:t> 1.8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701C7-0571-4643-AC22-F06A13C8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290339"/>
            <a:ext cx="695422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28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Anaconda3 – cannot install brian1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ADC27-B8FD-4819-AFE3-E2631EAB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3" y="1181073"/>
            <a:ext cx="6973273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07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4959F-4B63-4063-9042-1EB6703A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2" y="2354906"/>
            <a:ext cx="7733474" cy="21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68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095F8-3B52-468F-B469-F35FEE35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0"/>
            <a:ext cx="9144000" cy="68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108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Ubuntu </a:t>
            </a:r>
            <a:r>
              <a:rPr lang="en-US" altLang="ko-KR" dirty="0" err="1"/>
              <a:t>linux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28AD1-D9C3-49A2-95F0-8F01AB80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17798"/>
            <a:ext cx="6324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13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Ubuntu – </a:t>
            </a:r>
            <a:r>
              <a:rPr lang="en-US" altLang="ko-KR" dirty="0" err="1"/>
              <a:t>scipy</a:t>
            </a:r>
            <a:r>
              <a:rPr lang="en-US" altLang="ko-KR" dirty="0"/>
              <a:t> old version installation error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9C7DE-E493-440C-A74E-D5B33EC2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188107"/>
            <a:ext cx="7134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85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67</Words>
  <Application>Microsoft Office PowerPoint</Application>
  <PresentationFormat>화면 슬라이드 쇼(4:3)</PresentationFormat>
  <Paragraphs>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함초롬돋움</vt:lpstr>
      <vt:lpstr>Arial</vt:lpstr>
      <vt:lpstr>한컴오피스</vt:lpstr>
      <vt:lpstr>brng_stoc_snn.py</vt:lpstr>
      <vt:lpstr>Requirements </vt:lpstr>
      <vt:lpstr>Anaconda3 – numpy old version</vt:lpstr>
      <vt:lpstr>Anaconda3 – scipy 1.2 with numpy 1.8</vt:lpstr>
      <vt:lpstr>Anaconda3 – cannot install brian1</vt:lpstr>
      <vt:lpstr>Anaconda2 – compiler error</vt:lpstr>
      <vt:lpstr>PowerPoint 프레젠테이션</vt:lpstr>
      <vt:lpstr>Ubuntu linux</vt:lpstr>
      <vt:lpstr>Ubuntu – scipy old version installation error</vt:lpstr>
      <vt:lpstr>Ubuntu – numpy old version packages error</vt:lpstr>
      <vt:lpstr>Ubuntu – numpy, scipy on python2.7</vt:lpstr>
      <vt:lpstr>Ubuntu – loading MNIST datasets</vt:lpstr>
      <vt:lpstr>Ubuntu – running. Other errors.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1161</cp:revision>
  <dcterms:created xsi:type="dcterms:W3CDTF">2017-05-17T08:35:45Z</dcterms:created>
  <dcterms:modified xsi:type="dcterms:W3CDTF">2021-10-04T08:58:20Z</dcterms:modified>
  <cp:version>1000.0000.01</cp:version>
</cp:coreProperties>
</file>