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CFF5-80F0-4EFD-9D09-0CFFF423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E0CB6-7B98-4289-A0FC-51E0BA9FA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810F-19B5-40D7-BDEA-9DFD6A58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76B6-8ABF-43B7-91C6-95D504D1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6496-F135-4201-BBCE-D8085805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93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7004-BE5D-4D0E-921D-B121CC98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9B247-A9B4-49C9-ACBE-76549C16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74D8-3046-49EA-B083-6464360A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AD5C-B455-44C2-AD40-AF212893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37CA-8D80-4D0C-A723-EB39E85E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320A6-F445-4A18-B89A-23F5DEAA9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AA31F-A6D4-46A7-8E0A-C358FDF6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926C2-E64E-4423-A564-6BAF8B40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D22E-8CA0-44D0-9C9C-31F27864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271EF-35BE-445F-B5D0-D62C5981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73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5475-AB11-41FB-BD20-C06434E5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5015-D2AA-46A3-A599-E372EDA6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FAE5-311B-4677-A7F8-B0CD03C7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BC9C6-C423-407A-B2C6-EE8CF920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8F50-A330-4AEA-8A84-AE5425F2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8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E1C0-787B-4B01-BAAA-B1DE94A4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DCDE-AA39-4808-B6C3-9DA77A6E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E4BF-5F53-4333-8324-FA889A54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6CB2-D3C4-4848-B309-A2CF397B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64A4-43DF-416D-9763-D5A2AEBF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8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7806-C9F5-42FF-86AA-66CAA337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E39B0-6E05-4449-BA90-3B5E5C74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81873-6E0A-4FD5-B5EA-16C3F159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0F960-C5E6-49BE-80D0-27100C1C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7EE6E-7827-4DC2-A89D-BB13971A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AC03-B635-4D3C-AD45-B311CAE6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1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BDEE-6209-4F94-B915-CF57363C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12D47-8CFE-4768-A4DE-B8DEC4CA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ED95C-7660-4AD9-945D-FF0941620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F3E14-BEB3-4B30-903C-22228F48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8C47F-EEF7-4D3F-829A-362B5E2AA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025B2-EC07-49DB-86AD-65A96C2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E7596-E43A-4E26-AB2F-D050F271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4EEC5-0D57-4C51-952E-A84BBD19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FF53-9C1C-4893-A044-E007338F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632B5-F8F0-478C-BEE7-59DF2797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576E3-4F12-4A9A-B9F0-2116EFFB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6C6D2-8AFD-4BD0-A796-4FEEAC4E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A7883-8D07-43F5-AAD1-2AE1F0AF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2A7FE-35BE-4700-ACFD-2D57C923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B8F-D1E9-461F-A8B5-CAD51657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3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5E7A-52D1-431B-AFD9-5E958EAB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553D-E715-4115-9EF2-F0E53739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6447D-9816-4C88-A91E-4BAE226AA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BEE6-ED11-4B8C-BD94-5429420C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0DE17-6154-4D00-85B8-80D24DC6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53D93-BC1A-441B-9788-63F0E732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A044-E071-42BF-BA45-95638F33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2897E-E534-4993-9B91-264426E07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8C64D-DC15-4403-BB55-C1D60FD4F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9EEE3-899C-4F57-9EE7-8F41E02C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42B-D123-42E1-ADC0-BAA98547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82D0-22C0-44C7-8D77-1C2B7574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1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C8E35-B16B-4948-A1B1-AB92A302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A6293-EB7E-45E1-BC87-2786E161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E910-A6E1-4C20-A521-B7711C233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064C-8529-4F04-AA44-C2AD72BF0F4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DCB0-ADAB-4353-9BC9-E06D2DE9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5C3B-72F1-4486-AC3B-5A7D53CFF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0B83-1625-4278-A7FA-EA5B23F8A2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22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99CC40-0025-47B9-9A50-B69F284D6D94}"/>
              </a:ext>
            </a:extLst>
          </p:cNvPr>
          <p:cNvGrpSpPr/>
          <p:nvPr/>
        </p:nvGrpSpPr>
        <p:grpSpPr>
          <a:xfrm>
            <a:off x="2828141" y="161141"/>
            <a:ext cx="6535717" cy="6535717"/>
            <a:chOff x="3753501" y="1066800"/>
            <a:chExt cx="4724400" cy="47244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BAF15B2-B542-461B-9313-1C8B6EBE7CBE}"/>
                </a:ext>
              </a:extLst>
            </p:cNvPr>
            <p:cNvSpPr/>
            <p:nvPr/>
          </p:nvSpPr>
          <p:spPr>
            <a:xfrm>
              <a:off x="3753501" y="1066800"/>
              <a:ext cx="4724400" cy="4724400"/>
            </a:xfrm>
            <a:prstGeom prst="ellipse">
              <a:avLst/>
            </a:prstGeom>
            <a:gradFill>
              <a:gsLst>
                <a:gs pos="67000">
                  <a:srgbClr val="5E6EE2"/>
                </a:gs>
                <a:gs pos="0">
                  <a:srgbClr val="BC2CD4"/>
                </a:gs>
                <a:gs pos="100000">
                  <a:srgbClr val="00B0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382BEE-8403-41F0-BFAB-1E52CED4B731}"/>
                </a:ext>
              </a:extLst>
            </p:cNvPr>
            <p:cNvGrpSpPr/>
            <p:nvPr/>
          </p:nvGrpSpPr>
          <p:grpSpPr>
            <a:xfrm rot="5400000">
              <a:off x="4538497" y="2043426"/>
              <a:ext cx="3154406" cy="2771149"/>
              <a:chOff x="4194661" y="1758672"/>
              <a:chExt cx="3802679" cy="334065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DBC8995-D29D-4281-AA06-9B46EAF5C047}"/>
                  </a:ext>
                </a:extLst>
              </p:cNvPr>
              <p:cNvSpPr/>
              <p:nvPr/>
            </p:nvSpPr>
            <p:spPr>
              <a:xfrm>
                <a:off x="7544373" y="3202515"/>
                <a:ext cx="452967" cy="45296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8CD74EC-68E8-40D5-B5EA-D9C4C2427548}"/>
                  </a:ext>
                </a:extLst>
              </p:cNvPr>
              <p:cNvSpPr/>
              <p:nvPr/>
            </p:nvSpPr>
            <p:spPr>
              <a:xfrm>
                <a:off x="6837485" y="1758673"/>
                <a:ext cx="452967" cy="45296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3F4F0C-D87D-41D6-9926-27E3974D9201}"/>
                  </a:ext>
                </a:extLst>
              </p:cNvPr>
              <p:cNvSpPr/>
              <p:nvPr/>
            </p:nvSpPr>
            <p:spPr>
              <a:xfrm>
                <a:off x="4919172" y="1758672"/>
                <a:ext cx="452967" cy="45296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F9D0A0C-1BC9-4DB2-8470-CC32E484A1EC}"/>
                  </a:ext>
                </a:extLst>
              </p:cNvPr>
              <p:cNvSpPr/>
              <p:nvPr/>
            </p:nvSpPr>
            <p:spPr>
              <a:xfrm>
                <a:off x="4194661" y="3202514"/>
                <a:ext cx="452967" cy="45296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D19117-491F-4CD3-B889-C21128E9053B}"/>
                  </a:ext>
                </a:extLst>
              </p:cNvPr>
              <p:cNvSpPr/>
              <p:nvPr/>
            </p:nvSpPr>
            <p:spPr>
              <a:xfrm>
                <a:off x="4919172" y="4646362"/>
                <a:ext cx="452967" cy="45296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DE73DF7-B934-43A7-9785-B0E4B27FDF93}"/>
                  </a:ext>
                </a:extLst>
              </p:cNvPr>
              <p:cNvSpPr/>
              <p:nvPr/>
            </p:nvSpPr>
            <p:spPr>
              <a:xfrm>
                <a:off x="6815707" y="4646358"/>
                <a:ext cx="452967" cy="45296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8EC540-DF05-45EC-9954-9675F3AF7820}"/>
                </a:ext>
              </a:extLst>
            </p:cNvPr>
            <p:cNvCxnSpPr>
              <a:stCxn id="22" idx="0"/>
              <a:endCxn id="21" idx="3"/>
            </p:cNvCxnSpPr>
            <p:nvPr/>
          </p:nvCxnSpPr>
          <p:spPr>
            <a:xfrm>
              <a:off x="6303575" y="2039670"/>
              <a:ext cx="876980" cy="46815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56C7CE2-FF08-4162-AB97-3D5253D8587F}"/>
                </a:ext>
              </a:extLst>
            </p:cNvPr>
            <p:cNvCxnSpPr>
              <a:stCxn id="23" idx="1"/>
              <a:endCxn id="22" idx="4"/>
            </p:cNvCxnSpPr>
            <p:nvPr/>
          </p:nvCxnSpPr>
          <p:spPr>
            <a:xfrm flipV="1">
              <a:off x="5050845" y="2039670"/>
              <a:ext cx="876984" cy="46815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AEB021-1E0A-44E4-BEFE-2B06820CD430}"/>
                </a:ext>
              </a:extLst>
            </p:cNvPr>
            <p:cNvCxnSpPr>
              <a:stCxn id="21" idx="5"/>
              <a:endCxn id="24" idx="1"/>
            </p:cNvCxnSpPr>
            <p:nvPr/>
          </p:nvCxnSpPr>
          <p:spPr>
            <a:xfrm flipH="1">
              <a:off x="5050848" y="2773514"/>
              <a:ext cx="2129707" cy="130752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078D8A-255E-4330-A659-3FB251B0BA1D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4917999" y="2828541"/>
              <a:ext cx="3" cy="119747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A1D5EDF-DD4A-4761-A7D4-FD7449C2D89F}"/>
                </a:ext>
              </a:extLst>
            </p:cNvPr>
            <p:cNvCxnSpPr>
              <a:stCxn id="24" idx="7"/>
              <a:endCxn id="14" idx="3"/>
            </p:cNvCxnSpPr>
            <p:nvPr/>
          </p:nvCxnSpPr>
          <p:spPr>
            <a:xfrm>
              <a:off x="5050848" y="4346732"/>
              <a:ext cx="876981" cy="47159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CCEDC4-5238-4765-9AEF-5105E6EC2E1F}"/>
                </a:ext>
              </a:extLst>
            </p:cNvPr>
            <p:cNvCxnSpPr>
              <a:stCxn id="15" idx="5"/>
              <a:endCxn id="14" idx="0"/>
            </p:cNvCxnSpPr>
            <p:nvPr/>
          </p:nvCxnSpPr>
          <p:spPr>
            <a:xfrm flipH="1">
              <a:off x="6303575" y="4364797"/>
              <a:ext cx="876980" cy="45353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17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84BECFA-FE6A-41F1-A9EA-2ABF3BA9A835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F583DC-FFA7-463C-8FA7-3F5F3293FD5A}"/>
                </a:ext>
              </a:extLst>
            </p:cNvPr>
            <p:cNvSpPr/>
            <p:nvPr/>
          </p:nvSpPr>
          <p:spPr>
            <a:xfrm>
              <a:off x="0" y="381000"/>
              <a:ext cx="12192000" cy="6096000"/>
            </a:xfrm>
            <a:prstGeom prst="rect">
              <a:avLst/>
            </a:prstGeom>
            <a:gradFill>
              <a:gsLst>
                <a:gs pos="67000">
                  <a:srgbClr val="5E6EE2"/>
                </a:gs>
                <a:gs pos="0">
                  <a:srgbClr val="BC2CD4"/>
                </a:gs>
                <a:gs pos="100000">
                  <a:srgbClr val="00B0F0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3DE9C-E741-470F-8438-52A9A46A3C45}"/>
                </a:ext>
              </a:extLst>
            </p:cNvPr>
            <p:cNvSpPr/>
            <p:nvPr/>
          </p:nvSpPr>
          <p:spPr>
            <a:xfrm>
              <a:off x="914881" y="1099432"/>
              <a:ext cx="10362235" cy="4656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BDDB51-B995-444C-9C94-ECB82A2172CD}"/>
                </a:ext>
              </a:extLst>
            </p:cNvPr>
            <p:cNvGrpSpPr/>
            <p:nvPr/>
          </p:nvGrpSpPr>
          <p:grpSpPr>
            <a:xfrm>
              <a:off x="4404852" y="1737852"/>
              <a:ext cx="3382295" cy="3382295"/>
              <a:chOff x="3753501" y="1066800"/>
              <a:chExt cx="4724400" cy="47244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1B783C-B211-40CB-B1F9-ED10CEB477BA}"/>
                  </a:ext>
                </a:extLst>
              </p:cNvPr>
              <p:cNvSpPr/>
              <p:nvPr/>
            </p:nvSpPr>
            <p:spPr>
              <a:xfrm>
                <a:off x="3753501" y="1066800"/>
                <a:ext cx="4724400" cy="4724400"/>
              </a:xfrm>
              <a:prstGeom prst="ellipse">
                <a:avLst/>
              </a:prstGeom>
              <a:gradFill>
                <a:gsLst>
                  <a:gs pos="67000">
                    <a:srgbClr val="5E6EE2"/>
                  </a:gs>
                  <a:gs pos="0">
                    <a:srgbClr val="BC2CD4"/>
                  </a:gs>
                  <a:gs pos="100000">
                    <a:srgbClr val="00B0F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BE7B77D-AFE8-4E14-92DB-177E14EF961F}"/>
                  </a:ext>
                </a:extLst>
              </p:cNvPr>
              <p:cNvGrpSpPr/>
              <p:nvPr/>
            </p:nvGrpSpPr>
            <p:grpSpPr>
              <a:xfrm rot="5400000">
                <a:off x="4538497" y="2043426"/>
                <a:ext cx="3154406" cy="2771149"/>
                <a:chOff x="4194661" y="1758672"/>
                <a:chExt cx="3802679" cy="334065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E29A398-1034-4C60-80EE-1A1015EE1F85}"/>
                    </a:ext>
                  </a:extLst>
                </p:cNvPr>
                <p:cNvSpPr/>
                <p:nvPr/>
              </p:nvSpPr>
              <p:spPr>
                <a:xfrm>
                  <a:off x="7544373" y="3202515"/>
                  <a:ext cx="452967" cy="452967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CB75BDD-4257-4230-9411-C67A93568D31}"/>
                    </a:ext>
                  </a:extLst>
                </p:cNvPr>
                <p:cNvSpPr/>
                <p:nvPr/>
              </p:nvSpPr>
              <p:spPr>
                <a:xfrm>
                  <a:off x="6837485" y="1758673"/>
                  <a:ext cx="452967" cy="452967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39B73C9-A0EC-46DB-A5FF-7B3E5B34AB1E}"/>
                    </a:ext>
                  </a:extLst>
                </p:cNvPr>
                <p:cNvSpPr/>
                <p:nvPr/>
              </p:nvSpPr>
              <p:spPr>
                <a:xfrm>
                  <a:off x="4919172" y="1758672"/>
                  <a:ext cx="452967" cy="452967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3FC7C1C-F127-4FB7-AB11-390D6492462C}"/>
                    </a:ext>
                  </a:extLst>
                </p:cNvPr>
                <p:cNvSpPr/>
                <p:nvPr/>
              </p:nvSpPr>
              <p:spPr>
                <a:xfrm>
                  <a:off x="4194661" y="3202514"/>
                  <a:ext cx="452967" cy="452967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C3C279D-E575-41CD-AE60-E0B6BC8E290A}"/>
                    </a:ext>
                  </a:extLst>
                </p:cNvPr>
                <p:cNvSpPr/>
                <p:nvPr/>
              </p:nvSpPr>
              <p:spPr>
                <a:xfrm>
                  <a:off x="4919172" y="4646362"/>
                  <a:ext cx="452967" cy="452967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F6950A1-D728-40A8-B82D-D726D5D95522}"/>
                    </a:ext>
                  </a:extLst>
                </p:cNvPr>
                <p:cNvSpPr/>
                <p:nvPr/>
              </p:nvSpPr>
              <p:spPr>
                <a:xfrm>
                  <a:off x="6815707" y="4646358"/>
                  <a:ext cx="452967" cy="452967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C71E9E4-EFB1-4776-B8DA-9FDD06E95433}"/>
                  </a:ext>
                </a:extLst>
              </p:cNvPr>
              <p:cNvCxnSpPr>
                <a:stCxn id="16" idx="0"/>
                <a:endCxn id="15" idx="3"/>
              </p:cNvCxnSpPr>
              <p:nvPr/>
            </p:nvCxnSpPr>
            <p:spPr>
              <a:xfrm>
                <a:off x="6303575" y="2039670"/>
                <a:ext cx="876980" cy="46815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51751DE-27B6-4AAC-BA42-D2123A0BA5E5}"/>
                  </a:ext>
                </a:extLst>
              </p:cNvPr>
              <p:cNvCxnSpPr>
                <a:stCxn id="17" idx="1"/>
                <a:endCxn id="16" idx="4"/>
              </p:cNvCxnSpPr>
              <p:nvPr/>
            </p:nvCxnSpPr>
            <p:spPr>
              <a:xfrm flipV="1">
                <a:off x="5050845" y="2039670"/>
                <a:ext cx="876984" cy="46815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AAE3D73-2609-4846-8072-24F57C12C9A8}"/>
                  </a:ext>
                </a:extLst>
              </p:cNvPr>
              <p:cNvCxnSpPr>
                <a:stCxn id="15" idx="5"/>
                <a:endCxn id="18" idx="1"/>
              </p:cNvCxnSpPr>
              <p:nvPr/>
            </p:nvCxnSpPr>
            <p:spPr>
              <a:xfrm flipH="1">
                <a:off x="5050848" y="2773514"/>
                <a:ext cx="2129707" cy="130752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9F47467-B106-4800-AD2E-0221AB625D2D}"/>
                  </a:ext>
                </a:extLst>
              </p:cNvPr>
              <p:cNvCxnSpPr>
                <a:stCxn id="17" idx="6"/>
                <a:endCxn id="18" idx="2"/>
              </p:cNvCxnSpPr>
              <p:nvPr/>
            </p:nvCxnSpPr>
            <p:spPr>
              <a:xfrm>
                <a:off x="4917999" y="2828541"/>
                <a:ext cx="3" cy="1197472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C6E5463-8AB5-4EA5-AB51-03C076962C7D}"/>
                  </a:ext>
                </a:extLst>
              </p:cNvPr>
              <p:cNvCxnSpPr>
                <a:stCxn id="18" idx="7"/>
                <a:endCxn id="13" idx="3"/>
              </p:cNvCxnSpPr>
              <p:nvPr/>
            </p:nvCxnSpPr>
            <p:spPr>
              <a:xfrm>
                <a:off x="5050848" y="4346732"/>
                <a:ext cx="876981" cy="471598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7D5317E-5625-485E-9F47-05EAA17DE7FC}"/>
                  </a:ext>
                </a:extLst>
              </p:cNvPr>
              <p:cNvCxnSpPr>
                <a:stCxn id="14" idx="5"/>
                <a:endCxn id="13" idx="0"/>
              </p:cNvCxnSpPr>
              <p:nvPr/>
            </p:nvCxnSpPr>
            <p:spPr>
              <a:xfrm flipH="1">
                <a:off x="6303575" y="4364797"/>
                <a:ext cx="876980" cy="45353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525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Mo</dc:creator>
  <cp:lastModifiedBy>Matthew Mo</cp:lastModifiedBy>
  <cp:revision>2</cp:revision>
  <dcterms:created xsi:type="dcterms:W3CDTF">2021-12-11T13:56:41Z</dcterms:created>
  <dcterms:modified xsi:type="dcterms:W3CDTF">2021-12-11T14:06:49Z</dcterms:modified>
</cp:coreProperties>
</file>