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cWvYmeXqp/hGTSJ1yJ22Gko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1008" y="816"/>
      </p:cViewPr>
      <p:guideLst>
        <p:guide orient="horz" pos="245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dirty="0"/>
          </a:p>
        </p:txBody>
      </p:sp>
      <p:sp>
        <p:nvSpPr>
          <p:cNvPr id="456" name="Google Shape;456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_1">
  <p:cSld name="D. Title Only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3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one third">
  <p:cSld name="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ighlight">
  <p:cSld name="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one third">
  <p:cSld name="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alf">
  <p:cSld name="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two third">
  <p:cSld name="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30000" y="180465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ft arrow">
  <p:cSld name="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one third">
  <p:cSld name="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one third">
  <p:cSld name="Green arrow one third"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half">
  <p:cSld name="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half">
  <p:cSld name="Green arrow half">
    <p:bg>
      <p:bgPr>
        <a:solidFill>
          <a:srgbClr val="F2F2F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two third">
  <p:cSld name="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two third">
  <p:cSld name="Green arrow two third">
    <p:bg>
      <p:bgPr>
        <a:solidFill>
          <a:srgbClr val="F2F2F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statement green">
  <p:cSld name="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icon">
  <p:cSld name="Big statement icon"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cial gray">
  <p:cSld name="Special gray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  <a:defRPr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">
  <p:cSld name="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1">
  <p:cSld name="Title Only_1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5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">
  <p:cSld name="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guide">
  <p:cSld name="Layout gu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3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66" name="Google Shape;166;p33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7" name="Google Shape;167;p33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68" name="Google Shape;168;p3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3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33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33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3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33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3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3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33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33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33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33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33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33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33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3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8" name="Google Shape;188;p33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0" name="Google Shape;200;p33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3" name="Google Shape;203;p33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9" name="Google Shape;209;p33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itle Slide">
  <p:cSld name="D. Title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. Title Only">
  <p:cSld name="2_D. 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36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and Text">
  <p:cSld name="D.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629400" y="2085628"/>
            <a:ext cx="10933950" cy="407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​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1" name="Google Shape;231;p3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Gray slice heading">
  <p:cSld name="D. Gray slice heading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630000" y="1227048"/>
            <a:ext cx="37440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box">
  <p:cSld name="D. Section header box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1280693" y="1424081"/>
            <a:ext cx="951721" cy="951721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line">
  <p:cSld name="D. Section header line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40"/>
          <p:cNvCxnSpPr/>
          <p:nvPr/>
        </p:nvCxnSpPr>
        <p:spPr>
          <a:xfrm>
            <a:off x="630000" y="3680016"/>
            <a:ext cx="1155858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White one third">
  <p:cSld name="D. 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ighlight">
  <p:cSld name="D. 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76529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Four column green">
  <p:cSld name="D. Four column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902924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0" y="0"/>
            <a:ext cx="90342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810158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one third">
  <p:cSld name="D. 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alf">
  <p:cSld name="D. 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two third">
  <p:cSld name="D. 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630936" y="178560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Left arrow">
  <p:cSld name="D. 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left arrow">
  <p:cSld name="D. Green left arrow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one third">
  <p:cSld name="D. 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one third">
  <p:cSld name="D. Green arrow one third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half">
  <p:cSld name="D. 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half">
  <p:cSld name="D. Green arrow half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two third">
  <p:cSld name="D. 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two third">
  <p:cSld name="D. Green arrow two third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ig statement green">
  <p:cSld name="D. 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ig statement icon">
  <p:cSld name="D. Big statement icon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Quote">
  <p:cSld name="D. Quote"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8" name="Google Shape;338;p5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Special gray">
  <p:cSld name="D. Special gray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4" name="Google Shape;344;p5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able of contents">
  <p:cSld name="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lank green">
  <p:cSld name="D. 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lank">
  <p:cSld name="D. 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29399" y="2085628"/>
            <a:ext cx="10933801" cy="40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​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​"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8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Disclaimer">
  <p:cSld name="D. Disclaim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End">
  <p:cSld name="D. En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Layout guide">
  <p:cSld name="D. Layout guide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64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361" name="Google Shape;361;p64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2" name="Google Shape;362;p64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363" name="Google Shape;363;p64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6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6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64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64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6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64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6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6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64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64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6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6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64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4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64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6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64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64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83" name="Google Shape;383;p64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9" name="Google Shape;389;p64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0" name="Google Shape;390;p64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2" name="Google Shape;392;p64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3" name="Google Shape;393;p64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4" name="Google Shape;394;p64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5" name="Google Shape;395;p64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98" name="Google Shape;398;p64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399" name="Google Shape;399;p64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0" name="Google Shape;400;p64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1" name="Google Shape;401;p64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3" name="Google Shape;403;p64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04" name="Google Shape;404;p64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64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2. </a:t>
              </a:r>
              <a:r>
                <a:rPr lang="en-US" sz="1000" b="0" i="0" u="none" strike="noStrike" cap="none" dirty="0" err="1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  3. List footnotes in numerical order. Footnote numbers are not bracketed. Use 10pt font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 dirty="0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 Overview">
  <p:cSld name="Agenda Section Header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11" name="Google Shape;411;p6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">
  <p:cSld name="Agenda Section Header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6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Full Width Overview">
  <p:cSld name="Agenda Full Width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20" name="Google Shape;420;p67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1" name="Google Shape;421;p6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Two-Thirds">
  <p:cSld name="Agenda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 Overview">
  <p:cSld name="Agenda D. Section Header Overview"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">
  <p:cSld name="Agenda D. Section Header"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Full Width Overview">
  <p:cSld name="Agenda D. Full Width Overview">
    <p:bg>
      <p:bgPr>
        <a:solidFill>
          <a:schemeClr val="l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39" name="Google Shape;439;p71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slice heading">
  <p:cSld name="Gray slice heading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30000" y="1544274"/>
            <a:ext cx="345240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wo-Thirds">
  <p:cSld name="Agenda D.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44" name="Google Shape;444;p7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able of Contents">
  <p:cSld name="Agenda 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52" name="Google Shape;452;p7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box">
  <p:cSld name="Section header box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line">
  <p:cSld name="Section header line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618898" y="3680016"/>
            <a:ext cx="115763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​"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​"/>
              <a:defRPr sz="5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4800" dirty="0" err="1"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48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1"/>
          <p:cNvSpPr/>
          <p:nvPr/>
        </p:nvSpPr>
        <p:spPr>
          <a:xfrm>
            <a:off x="628651" y="2126082"/>
            <a:ext cx="166676" cy="3560297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p1"/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462" name="Google Shape;46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63" name="Google Shape;46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4" name="Google Shape;464;p1"/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1"/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1"/>
          <p:cNvSpPr/>
          <p:nvPr/>
        </p:nvSpPr>
        <p:spPr>
          <a:xfrm>
            <a:off x="668921" y="5788860"/>
            <a:ext cx="1142176" cy="738664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9" name="Google Shape;469;p1"/>
          <p:cNvCxnSpPr/>
          <p:nvPr/>
        </p:nvCxnSpPr>
        <p:spPr>
          <a:xfrm>
            <a:off x="1898185" y="3068872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0" name="Google Shape;470;p1"/>
          <p:cNvCxnSpPr/>
          <p:nvPr/>
        </p:nvCxnSpPr>
        <p:spPr>
          <a:xfrm>
            <a:off x="1938455" y="4562201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1" name="Google Shape;471;p1"/>
          <p:cNvCxnSpPr/>
          <p:nvPr/>
        </p:nvCxnSpPr>
        <p:spPr>
          <a:xfrm>
            <a:off x="1938455" y="5706827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72" name="Google Shape;472;p1"/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"/>
          <p:cNvSpPr txBox="1"/>
          <p:nvPr/>
        </p:nvSpPr>
        <p:spPr>
          <a:xfrm>
            <a:off x="855457" y="2126068"/>
            <a:ext cx="921071" cy="92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"/>
          <p:cNvSpPr/>
          <p:nvPr/>
        </p:nvSpPr>
        <p:spPr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"/>
          <p:cNvSpPr txBox="1"/>
          <p:nvPr/>
        </p:nvSpPr>
        <p:spPr>
          <a:xfrm>
            <a:off x="855466" y="3261449"/>
            <a:ext cx="921071" cy="112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478" name="Google Shape;478;p1"/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"/>
          <p:cNvSpPr txBox="1"/>
          <p:nvPr/>
        </p:nvSpPr>
        <p:spPr>
          <a:xfrm>
            <a:off x="895710" y="4754780"/>
            <a:ext cx="921071" cy="88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 err="1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 dirty="0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481" name="Google Shape;481;p1"/>
          <p:cNvSpPr/>
          <p:nvPr/>
        </p:nvSpPr>
        <p:spPr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 dirty="0"/>
          </a:p>
        </p:txBody>
      </p:sp>
      <p:grpSp>
        <p:nvGrpSpPr>
          <p:cNvPr id="482" name="Google Shape;482;p1"/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483" name="Google Shape;483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4" name="Google Shape;484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5" name="Google Shape;485;p1"/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486" name="Google Shape;486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7" name="Google Shape;487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8" name="Google Shape;488;p1"/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89" name="Google Shape;489;p1"/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0" name="Google Shape;490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1" name="Google Shape;491;p1"/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92" name="Google Shape;49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3" name="Google Shape;49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4" name="Google Shape;494;p1"/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95" name="Google Shape;495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 err="1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 dirty="0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6" name="Google Shape;496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7" name="Google Shape;497;p1"/>
          <p:cNvGrpSpPr/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498" name="Google Shape;498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01" name="Google Shape;501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3" name="Google Shape;503;p1"/>
          <p:cNvGrpSpPr/>
          <p:nvPr/>
        </p:nvGrpSpPr>
        <p:grpSpPr>
          <a:xfrm>
            <a:off x="7554220" y="3471205"/>
            <a:ext cx="306910" cy="306910"/>
            <a:chOff x="982662" y="3868743"/>
            <a:chExt cx="269875" cy="269875"/>
          </a:xfrm>
        </p:grpSpPr>
        <p:sp>
          <p:nvSpPr>
            <p:cNvPr id="504" name="Google Shape;504;p1"/>
            <p:cNvSpPr/>
            <p:nvPr/>
          </p:nvSpPr>
          <p:spPr>
            <a:xfrm>
              <a:off x="982662" y="3868743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6" name="Google Shape;506;p1"/>
          <p:cNvGrpSpPr/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507" name="Google Shape;507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1"/>
          <p:cNvGrpSpPr/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510" name="Google Shape;510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2" name="Google Shape;512;p1"/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1" indent="-287999" algn="l" rtl="0">
              <a:spcBef>
                <a:spcPts val="0"/>
              </a:spcBef>
              <a:spcAft>
                <a:spcPts val="0"/>
              </a:spcAft>
              <a:buClr>
                <a:srgbClr val="003C89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1"/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nka Grid 16:9">
  <a:themeElements>
    <a:clrScheme name="Denka">
      <a:dk1>
        <a:srgbClr val="000000"/>
      </a:dk1>
      <a:lt1>
        <a:srgbClr val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Relationship Id="rId4" Type="http://schemas.microsoft.com/office/2011/relationships/webextension" Target="webextension4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8">
    <wetp:webextensionref xmlns:r="http://schemas.openxmlformats.org/officeDocument/2006/relationships" r:id="rId2"/>
  </wetp:taskpane>
  <wetp:taskpane dockstate="right" visibility="0" width="431" row="6">
    <wetp:webextensionref xmlns:r="http://schemas.openxmlformats.org/officeDocument/2006/relationships" r:id="rId3"/>
  </wetp:taskpane>
  <wetp:taskpane dockstate="right" visibility="0" width="438" row="6">
    <wetp:webextensionref xmlns:r="http://schemas.openxmlformats.org/officeDocument/2006/relationships" r:id="rId4"/>
  </wetp:taskpane>
</wetp:taskpanes>
</file>

<file path=ppt/webextensions/webextension1.xml><?xml version="1.0" encoding="utf-8"?>
<we:webextension xmlns:we="http://schemas.microsoft.com/office/webextensions/webextension/2010/11" id="{3D361F42-B79B-454C-9747-5801FB234CC7}">
  <we:reference id="16688211-61b1-4150-8a55-d4c4e3b1217a" version="1.0.0.0" store="developer" storeType="Registry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0300E9B-6380-43B6-97B6-B028BC2CBA1B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621C59E-E3A0-4970-9E42-340EC040A57B}">
  <we:reference id="72ca6bbd-c88c-4bd0-bfe4-241ec73810d9" version="1.0.0.0" store="developer" storeType="Registry"/>
  <we:alternateReferences/>
  <we:properties/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25C05CE8-5BDC-4FBB-AD96-40CCD85D67CB}">
  <we:reference id="03f0ae74-8805-46b0-a53b-4448b3917847" version="1.0.0.0" store="developer" storeType="Registry"/>
  <we:alternateReferences/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16235</TotalTime>
  <Words>27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Denka Grid 16:9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Sai nikhil Godavarthi</cp:lastModifiedBy>
  <cp:revision>201</cp:revision>
  <dcterms:created xsi:type="dcterms:W3CDTF">2025-02-18T06:07:05Z</dcterms:created>
  <dcterms:modified xsi:type="dcterms:W3CDTF">2025-04-25T09:53:58Z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