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289"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FFD8"/>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4B9D7F-E4DB-4E3B-81DD-F8A813BD1759}" v="42129" dt="2025-02-03T13:38:47.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6323" autoAdjust="0"/>
  </p:normalViewPr>
  <p:slideViewPr>
    <p:cSldViewPr snapToGrid="0">
      <p:cViewPr varScale="1">
        <p:scale>
          <a:sx n="89" d="100"/>
          <a:sy n="89" d="100"/>
        </p:scale>
        <p:origin x="53" y="82"/>
      </p:cViewPr>
      <p:guideLst>
        <p:guide orient="horz" pos="2184"/>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Pratap Singh" userId="dbd2cb4b-e937-4b4d-b58d-f7425c5edd7d" providerId="ADAL" clId="{12BE5C4C-0A78-43B8-BA29-CC2B9A30BCCA}"/>
    <pc:docChg chg="modSld">
      <pc:chgData name="Abhay Pratap Singh" userId="dbd2cb4b-e937-4b4d-b58d-f7425c5edd7d" providerId="ADAL" clId="{12BE5C4C-0A78-43B8-BA29-CC2B9A30BCCA}" dt="2025-02-03T14:58:41.885" v="0" actId="1076"/>
      <pc:docMkLst>
        <pc:docMk/>
      </pc:docMkLst>
      <pc:sldChg chg="modSp mod">
        <pc:chgData name="Abhay Pratap Singh" userId="dbd2cb4b-e937-4b4d-b58d-f7425c5edd7d" providerId="ADAL" clId="{12BE5C4C-0A78-43B8-BA29-CC2B9A30BCCA}" dt="2025-02-03T14:58:41.885" v="0" actId="1076"/>
        <pc:sldMkLst>
          <pc:docMk/>
          <pc:sldMk cId="3297905257" sldId="288"/>
        </pc:sldMkLst>
        <pc:spChg chg="mod">
          <ac:chgData name="Abhay Pratap Singh" userId="dbd2cb4b-e937-4b4d-b58d-f7425c5edd7d" providerId="ADAL" clId="{12BE5C4C-0A78-43B8-BA29-CC2B9A30BCCA}" dt="2025-02-03T14:58:41.885" v="0" actId="1076"/>
          <ac:spMkLst>
            <pc:docMk/>
            <pc:sldMk cId="3297905257" sldId="288"/>
            <ac:spMk id="78" creationId="{8F3A3067-41CB-CC4C-96DA-27B49915147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4/3/2025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4/3/2025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xml"/><Relationship Id="rId7" Type="http://schemas.openxmlformats.org/officeDocument/2006/relationships/image" Target="../media/image3.jpe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xml"/><Relationship Id="rId7" Type="http://schemas.openxmlformats.org/officeDocument/2006/relationships/image" Target="../media/image2.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3.xml"/><Relationship Id="rId9"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5.png"/><Relationship Id="rId4" Type="http://schemas.openxmlformats.org/officeDocument/2006/relationships/image" Target="../media/image7.emf"/></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0.jp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28.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29.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12.jpeg"/><Relationship Id="rId4" Type="http://schemas.openxmlformats.org/officeDocument/2006/relationships/image" Target="../media/image11.emf"/></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7118566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6E75AE1A-425B-566C-C6DC-3B41DD881C27}"/>
              </a:ext>
            </a:extLst>
          </p:cNvPr>
          <p:cNvPicPr>
            <a:picLocks noChangeAspect="1"/>
          </p:cNvPicPr>
          <p:nvPr userDrawn="1"/>
        </p:nvPicPr>
        <p:blipFill>
          <a:blip r:embed="rId7">
            <a:extLst>
              <a:ext uri="{28A0092B-C50C-407E-A947-70E740481C1C}">
                <a14:useLocalDpi xmlns:a14="http://schemas.microsoft.com/office/drawing/2010/main" val="0"/>
              </a:ext>
            </a:extLst>
          </a:blip>
          <a:srcRect t="15625" b="20120"/>
          <a:stretch/>
        </p:blipFill>
        <p:spPr>
          <a:xfrm>
            <a:off x="0" y="-1"/>
            <a:ext cx="12192000" cy="5222631"/>
          </a:xfrm>
          <a:prstGeom prst="rect">
            <a:avLst/>
          </a:prstGeom>
        </p:spPr>
      </p:pic>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vert="horz"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3"/>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hidden="1"/>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0058162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DCB042F6-81F2-C46D-6BF0-190434410A31}"/>
              </a:ext>
            </a:extLst>
          </p:cNvPr>
          <p:cNvPicPr>
            <a:picLocks noChangeAspect="1"/>
          </p:cNvPicPr>
          <p:nvPr userDrawn="1"/>
        </p:nvPicPr>
        <p:blipFill>
          <a:blip r:embed="rId6">
            <a:extLst>
              <a:ext uri="{28A0092B-C50C-407E-A947-70E740481C1C}">
                <a14:useLocalDpi xmlns:a14="http://schemas.microsoft.com/office/drawing/2010/main" val="0"/>
              </a:ext>
            </a:extLst>
          </a:blip>
          <a:srcRect t="7780" b="7846"/>
          <a:stretch/>
        </p:blipFill>
        <p:spPr>
          <a:xfrm>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2"/>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7_D. 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E9E513-1738-4329-8572-E820FDB40A0E}"/>
              </a:ext>
            </a:extLst>
          </p:cNvPr>
          <p:cNvGraphicFramePr>
            <a:graphicFrameLocks noChangeAspect="1"/>
          </p:cNvGraphicFramePr>
          <p:nvPr userDrawn="1">
            <p:custDataLst>
              <p:tags r:id="rId1"/>
            </p:custDataLst>
            <p:extLst>
              <p:ext uri="{D42A27DB-BD31-4B8C-83A1-F6EECF244321}">
                <p14:modId xmlns:p14="http://schemas.microsoft.com/office/powerpoint/2010/main" val="10864416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3" name="Object 2" hidden="1">
                        <a:extLst>
                          <a:ext uri="{FF2B5EF4-FFF2-40B4-BE49-F238E27FC236}">
                            <a16:creationId xmlns:a16="http://schemas.microsoft.com/office/drawing/2014/main" id="{08E9E513-1738-4329-8572-E820FDB40A0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descr="A paved area with trees and buildings in the background&#10;&#10;Description automatically generated with medium confidence">
            <a:extLst>
              <a:ext uri="{FF2B5EF4-FFF2-40B4-BE49-F238E27FC236}">
                <a16:creationId xmlns:a16="http://schemas.microsoft.com/office/drawing/2014/main" id="{4BBDDC2C-C98B-4E80-B3F4-C60829174C75}"/>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0" y="0"/>
            <a:ext cx="12192000" cy="3175462"/>
          </a:xfrm>
          <a:prstGeom prst="rect">
            <a:avLst/>
          </a:prstGeom>
        </p:spPr>
      </p:pic>
      <p:sp>
        <p:nvSpPr>
          <p:cNvPr id="5" name="Rectangle 4">
            <a:extLst>
              <a:ext uri="{FF2B5EF4-FFF2-40B4-BE49-F238E27FC236}">
                <a16:creationId xmlns:a16="http://schemas.microsoft.com/office/drawing/2014/main" id="{9FAFBB5C-0F1A-4877-B072-5F35DBF8D74C}"/>
              </a:ext>
            </a:extLst>
          </p:cNvPr>
          <p:cNvSpPr/>
          <p:nvPr userDrawn="1"/>
        </p:nvSpPr>
        <p:spPr>
          <a:xfrm>
            <a:off x="0" y="-17682"/>
            <a:ext cx="12192000" cy="3193144"/>
          </a:xfrm>
          <a:prstGeom prst="rect">
            <a:avLst/>
          </a:prstGeom>
          <a:gradFill flip="none" rotWithShape="1">
            <a:gsLst>
              <a:gs pos="0">
                <a:schemeClr val="accent4">
                  <a:alpha val="78000"/>
                </a:schemeClr>
              </a:gs>
              <a:gs pos="99000">
                <a:schemeClr val="accent1"/>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R="0" lvl="0" indent="0" algn="ctr" fontAlgn="auto">
              <a:lnSpc>
                <a:spcPct val="95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Trebuchet MS" panose="020B0603020202020204" pitchFamily="34" charset="0"/>
              <a:sym typeface="Trebuchet MS" panose="020B0603020202020204"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Trebuchet MS" panose="020B0603020202020204" pitchFamily="34" charset="0"/>
                <a:sym typeface="Trebuchet MS" panose="020B0603020202020204" pitchFamily="34" charset="0"/>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Trebuchet MS" panose="020B0603020202020204" pitchFamily="34" charset="0"/>
                <a:sym typeface="Trebuchet MS" panose="020B0603020202020204" pitchFamily="34" charset="0"/>
              </a:rPr>
              <a:t>Copyright © 2022 by Boston Consulting Group. All rights reserved.</a:t>
            </a:r>
            <a:endParaRPr lang="en-US" sz="700">
              <a:solidFill>
                <a:schemeClr val="bg1">
                  <a:lumMod val="50000"/>
                </a:schemeClr>
              </a:solidFill>
              <a:latin typeface="Trebuchet MS" panose="020B0603020202020204" pitchFamily="34" charset="0"/>
              <a:sym typeface="Trebuchet MS" panose="020B0603020202020204" pitchFamily="34" charset="0"/>
            </a:endParaRPr>
          </a:p>
        </p:txBody>
      </p:sp>
      <p:sp>
        <p:nvSpPr>
          <p:cNvPr id="8" name="Title 7"/>
          <p:cNvSpPr>
            <a:spLocks noGrp="1"/>
          </p:cNvSpPr>
          <p:nvPr>
            <p:ph type="title" hasCustomPrompt="1"/>
          </p:nvPr>
        </p:nvSpPr>
        <p:spPr>
          <a:xfrm>
            <a:off x="630000" y="622800"/>
            <a:ext cx="10933350" cy="443198"/>
          </a:xfrm>
        </p:spPr>
        <p:txBody>
          <a:bodyPr vert="horz"/>
          <a:lstStyle>
            <a:lvl1pPr>
              <a:defRPr>
                <a:solidFill>
                  <a:schemeClr val="bg1"/>
                </a:solidFill>
                <a:latin typeface="Trebuchet MS" panose="020B0603020202020204" pitchFamily="34"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594179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4B1C-0F99-2C65-522A-133069B03C52}"/>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0DD8C-C1A0-1EF1-9D33-3BE53F9322DB}"/>
              </a:ext>
            </a:extLst>
          </p:cNvPr>
          <p:cNvSpPr>
            <a:spLocks noGrp="1"/>
          </p:cNvSpPr>
          <p:nvPr>
            <p:ph type="body" sz="half" idx="1"/>
          </p:nvPr>
        </p:nvSpPr>
        <p:spPr>
          <a:xfrm>
            <a:off x="630238" y="1825625"/>
            <a:ext cx="5389562"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hart Placeholder 3">
            <a:extLst>
              <a:ext uri="{FF2B5EF4-FFF2-40B4-BE49-F238E27FC236}">
                <a16:creationId xmlns:a16="http://schemas.microsoft.com/office/drawing/2014/main" id="{5F967F89-9D72-EC27-E1D1-BFEFA24F6DF2}"/>
              </a:ext>
            </a:extLst>
          </p:cNvPr>
          <p:cNvSpPr>
            <a:spLocks noGrp="1"/>
          </p:cNvSpPr>
          <p:nvPr>
            <p:ph type="chart" sz="half" idx="2"/>
          </p:nvPr>
        </p:nvSpPr>
        <p:spPr>
          <a:xfrm>
            <a:off x="6172200" y="1825625"/>
            <a:ext cx="5391150" cy="4351338"/>
          </a:xfrm>
        </p:spPr>
        <p:txBody>
          <a:bodyPr/>
          <a:lstStyle/>
          <a:p>
            <a:endParaRPr lang="en-IN"/>
          </a:p>
        </p:txBody>
      </p:sp>
      <p:sp>
        <p:nvSpPr>
          <p:cNvPr id="5" name="Date Placeholder 4">
            <a:extLst>
              <a:ext uri="{FF2B5EF4-FFF2-40B4-BE49-F238E27FC236}">
                <a16:creationId xmlns:a16="http://schemas.microsoft.com/office/drawing/2014/main" id="{E127142A-2736-D74D-1E4B-122EFA3F5A50}"/>
              </a:ext>
            </a:extLst>
          </p:cNvPr>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8031517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C61A-7DA1-2CFC-3FA1-6DE4B67E5D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CDBE65-2EE8-C081-A3EB-C7470792F5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D637AF-FCC7-CE23-8E36-89558C524B4C}"/>
              </a:ext>
            </a:extLst>
          </p:cNvPr>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3788676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image" Target="../media/image1.emf"/><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ags" Target="../tags/tag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2"/>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3" imgW="270" imgH="270" progId="TCLayout.ActiveDocument.1">
                  <p:embed/>
                </p:oleObj>
              </mc:Choice>
              <mc:Fallback>
                <p:oleObj name="think-cell Slide" r:id="rId73" imgW="270" imgH="270" progId="TCLayout.ActiveDocument.1">
                  <p:embed/>
                  <p:pic>
                    <p:nvPicPr>
                      <p:cNvPr id="2" name="Object 1" hidden="1"/>
                      <p:cNvPicPr/>
                      <p:nvPr/>
                    </p:nvPicPr>
                    <p:blipFill>
                      <a:blip r:embed="rId74"/>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 id="2147485189" r:id="rId68"/>
    <p:sldLayoutId id="2147485190" r:id="rId69"/>
    <p:sldLayoutId id="2147485191" r:id="rId70"/>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image" Target="../media/image13.emf"/><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oleObject" Target="../embeddings/oleObject17.bin"/><Relationship Id="rId10" Type="http://schemas.openxmlformats.org/officeDocument/2006/relationships/tags" Target="../tags/tag40.xml"/><Relationship Id="rId19" Type="http://schemas.openxmlformats.org/officeDocument/2006/relationships/tags" Target="../tags/tag49.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63CE5-505F-9A88-F5C1-0B65A7FA3E28}"/>
            </a:ext>
          </a:extLst>
        </p:cNvPr>
        <p:cNvGrpSpPr/>
        <p:nvPr/>
      </p:nvGrpSpPr>
      <p:grpSpPr>
        <a:xfrm>
          <a:off x="0" y="0"/>
          <a:ext cx="0" cy="0"/>
          <a:chOff x="0" y="0"/>
          <a:chExt cx="0" cy="0"/>
        </a:xfrm>
      </p:grpSpPr>
      <p:graphicFrame>
        <p:nvGraphicFramePr>
          <p:cNvPr id="77" name="think-cell data - do not delete" hidden="1">
            <a:extLst>
              <a:ext uri="{FF2B5EF4-FFF2-40B4-BE49-F238E27FC236}">
                <a16:creationId xmlns:a16="http://schemas.microsoft.com/office/drawing/2014/main" id="{FBDA125A-A564-81D3-C7A8-05152BEED0C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425" imgH="425" progId="TCLayout.ActiveDocument.1">
                  <p:embed/>
                </p:oleObj>
              </mc:Choice>
              <mc:Fallback>
                <p:oleObj name="think-cell Slide" r:id="rId23" imgW="425" imgH="425" progId="TCLayout.ActiveDocument.1">
                  <p:embed/>
                  <p:pic>
                    <p:nvPicPr>
                      <p:cNvPr id="77" name="think-cell data - do not delete" hidden="1">
                        <a:extLst>
                          <a:ext uri="{FF2B5EF4-FFF2-40B4-BE49-F238E27FC236}">
                            <a16:creationId xmlns:a16="http://schemas.microsoft.com/office/drawing/2014/main" id="{309FCC79-32A7-E82D-F8BD-21F033F0311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5659D0B0-B672-88B7-1447-C4EB0E4C0CCA}"/>
              </a:ext>
            </a:extLst>
          </p:cNvPr>
          <p:cNvSpPr txBox="1"/>
          <p:nvPr/>
        </p:nvSpPr>
        <p:spPr>
          <a:xfrm rot="16200000">
            <a:off x="-683430" y="3393294"/>
            <a:ext cx="4224338" cy="1600176"/>
          </a:xfrm>
          <a:prstGeom prst="round2SameRect">
            <a:avLst>
              <a:gd name="adj1" fmla="val 647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defPPr>
              <a:defRPr lang="en-US"/>
            </a:defPPr>
            <a:lvl1pPr algn="ctr">
              <a:lnSpc>
                <a:spcPct val="95000"/>
              </a:lnSpc>
              <a:defRPr kern="0">
                <a:solidFill>
                  <a:schemeClr val="bg1"/>
                </a:solidFill>
              </a:defRPr>
            </a:lvl1pPr>
          </a:lstStyle>
          <a:p>
            <a:endParaRPr lang="en-US"/>
          </a:p>
        </p:txBody>
      </p:sp>
      <p:sp>
        <p:nvSpPr>
          <p:cNvPr id="16" name="TextBox 15">
            <a:extLst>
              <a:ext uri="{FF2B5EF4-FFF2-40B4-BE49-F238E27FC236}">
                <a16:creationId xmlns:a16="http://schemas.microsoft.com/office/drawing/2014/main" id="{6AFF202F-2595-7BA4-30DA-B77AF05A5D8C}"/>
              </a:ext>
            </a:extLst>
          </p:cNvPr>
          <p:cNvSpPr txBox="1"/>
          <p:nvPr/>
        </p:nvSpPr>
        <p:spPr>
          <a:xfrm>
            <a:off x="776423" y="2552111"/>
            <a:ext cx="1304631" cy="923330"/>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Autofit/>
          </a:bodyPr>
          <a:lstStyle/>
          <a:p>
            <a:pPr algn="ctr"/>
            <a:r>
              <a:rPr lang="en-IN" sz="1600" dirty="0">
                <a:solidFill>
                  <a:srgbClr val="FFFFFF"/>
                </a:solidFill>
              </a:rPr>
              <a:t>1</a:t>
            </a:r>
            <a:endParaRPr lang="en-US" sz="1600" dirty="0">
              <a:solidFill>
                <a:srgbClr val="FFFFFF"/>
              </a:solidFill>
            </a:endParaRPr>
          </a:p>
        </p:txBody>
      </p:sp>
      <p:sp>
        <p:nvSpPr>
          <p:cNvPr id="18" name="TextBox 17">
            <a:extLst>
              <a:ext uri="{FF2B5EF4-FFF2-40B4-BE49-F238E27FC236}">
                <a16:creationId xmlns:a16="http://schemas.microsoft.com/office/drawing/2014/main" id="{A529E3CE-C8B8-7B3A-9D0A-D247B92493D3}"/>
              </a:ext>
            </a:extLst>
          </p:cNvPr>
          <p:cNvSpPr txBox="1"/>
          <p:nvPr/>
        </p:nvSpPr>
        <p:spPr>
          <a:xfrm>
            <a:off x="776423" y="4078865"/>
            <a:ext cx="1304631" cy="492443"/>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Autofit/>
          </a:bodyPr>
          <a:lstStyle/>
          <a:p>
            <a:pPr algn="ctr"/>
            <a:r>
              <a:rPr lang="en-IN" sz="1600" dirty="0">
                <a:solidFill>
                  <a:srgbClr val="FFFFFF"/>
                </a:solidFill>
              </a:rPr>
              <a:t>2</a:t>
            </a:r>
            <a:endParaRPr lang="en-BE" sz="1600" dirty="0">
              <a:solidFill>
                <a:srgbClr val="FFFFFF"/>
              </a:solidFill>
            </a:endParaRPr>
          </a:p>
        </p:txBody>
      </p:sp>
      <p:sp>
        <p:nvSpPr>
          <p:cNvPr id="25" name="TextBox 24">
            <a:extLst>
              <a:ext uri="{FF2B5EF4-FFF2-40B4-BE49-F238E27FC236}">
                <a16:creationId xmlns:a16="http://schemas.microsoft.com/office/drawing/2014/main" id="{0CC00BC3-96E6-1866-2437-52CF126F4F2C}"/>
              </a:ext>
            </a:extLst>
          </p:cNvPr>
          <p:cNvSpPr txBox="1"/>
          <p:nvPr/>
        </p:nvSpPr>
        <p:spPr>
          <a:xfrm>
            <a:off x="776423" y="4943666"/>
            <a:ext cx="1304631" cy="1292662"/>
          </a:xfrm>
          <a:prstGeom prst="rect">
            <a:avLst/>
          </a:prstGeom>
          <a:noFill/>
          <a:ln w="9525" cap="rnd" cmpd="sng" algn="ctr">
            <a:noFill/>
            <a:prstDash val="solid"/>
            <a:roun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oAutofit/>
          </a:bodyPr>
          <a:lstStyle/>
          <a:p>
            <a:pPr algn="ctr"/>
            <a:r>
              <a:rPr lang="en-IN" sz="1600" dirty="0">
                <a:solidFill>
                  <a:srgbClr val="FFFFFF"/>
                </a:solidFill>
              </a:rPr>
              <a:t>3</a:t>
            </a:r>
            <a:endParaRPr lang="en-BE" sz="1600" dirty="0">
              <a:solidFill>
                <a:srgbClr val="FFFFFF"/>
              </a:solidFill>
            </a:endParaRPr>
          </a:p>
        </p:txBody>
      </p:sp>
      <p:cxnSp>
        <p:nvCxnSpPr>
          <p:cNvPr id="26" name="Straight Connector 25">
            <a:extLst>
              <a:ext uri="{FF2B5EF4-FFF2-40B4-BE49-F238E27FC236}">
                <a16:creationId xmlns:a16="http://schemas.microsoft.com/office/drawing/2014/main" id="{DD9C2148-7F76-5CC2-D5D2-67FF9747BD3B}"/>
              </a:ext>
            </a:extLst>
          </p:cNvPr>
          <p:cNvCxnSpPr>
            <a:cxnSpLocks/>
          </p:cNvCxnSpPr>
          <p:nvPr/>
        </p:nvCxnSpPr>
        <p:spPr>
          <a:xfrm>
            <a:off x="698408" y="3891805"/>
            <a:ext cx="1460661" cy="0"/>
          </a:xfrm>
          <a:prstGeom prst="line">
            <a:avLst/>
          </a:prstGeom>
          <a:ln w="9525" cap="rnd" cmpd="sng" algn="ctr">
            <a:gradFill flip="none" rotWithShape="1">
              <a:gsLst>
                <a:gs pos="100000">
                  <a:schemeClr val="tx2"/>
                </a:gs>
                <a:gs pos="0">
                  <a:schemeClr val="tx2"/>
                </a:gs>
                <a:gs pos="50000">
                  <a:schemeClr val="bg1"/>
                </a:gs>
              </a:gsLst>
              <a:lin ang="0" scaled="1"/>
              <a:tileRect/>
            </a:gra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A355402-78B3-9D74-E233-F6CDD9468A70}"/>
              </a:ext>
            </a:extLst>
          </p:cNvPr>
          <p:cNvCxnSpPr>
            <a:cxnSpLocks/>
          </p:cNvCxnSpPr>
          <p:nvPr/>
        </p:nvCxnSpPr>
        <p:spPr>
          <a:xfrm>
            <a:off x="698408" y="4774136"/>
            <a:ext cx="1460661" cy="0"/>
          </a:xfrm>
          <a:prstGeom prst="line">
            <a:avLst/>
          </a:prstGeom>
          <a:ln w="9525" cap="rnd"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A3F313C-1523-05F0-11F8-764546861597}"/>
              </a:ext>
            </a:extLst>
          </p:cNvPr>
          <p:cNvCxnSpPr>
            <a:cxnSpLocks/>
          </p:cNvCxnSpPr>
          <p:nvPr/>
        </p:nvCxnSpPr>
        <p:spPr>
          <a:xfrm>
            <a:off x="698408" y="4758367"/>
            <a:ext cx="1460661" cy="0"/>
          </a:xfrm>
          <a:prstGeom prst="line">
            <a:avLst/>
          </a:prstGeom>
          <a:ln w="9525" cap="rnd" cmpd="sng" algn="ctr">
            <a:gradFill flip="none" rotWithShape="1">
              <a:gsLst>
                <a:gs pos="100000">
                  <a:schemeClr val="tx2"/>
                </a:gs>
                <a:gs pos="0">
                  <a:schemeClr val="tx2"/>
                </a:gs>
                <a:gs pos="50000">
                  <a:schemeClr val="bg1"/>
                </a:gs>
              </a:gsLst>
              <a:lin ang="0" scaled="1"/>
              <a:tileRect/>
            </a:gra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feld 1">
            <a:extLst>
              <a:ext uri="{FF2B5EF4-FFF2-40B4-BE49-F238E27FC236}">
                <a16:creationId xmlns:a16="http://schemas.microsoft.com/office/drawing/2014/main" id="{33CD83DE-C5F7-70C3-129C-4B91C863B801}"/>
              </a:ext>
            </a:extLst>
          </p:cNvPr>
          <p:cNvSpPr txBox="1"/>
          <p:nvPr>
            <p:custDataLst>
              <p:tags r:id="rId2"/>
            </p:custDataLst>
          </p:nvPr>
        </p:nvSpPr>
        <p:spPr>
          <a:xfrm>
            <a:off x="2249111" y="2081213"/>
            <a:ext cx="7560933" cy="186512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6	</a:t>
            </a:r>
            <a:endParaRPr lang="en-BE" sz="1200" b="1" dirty="0">
              <a:solidFill>
                <a:srgbClr val="575757"/>
              </a:solidFill>
              <a:sym typeface="Trebuchet MS" panose="020B0603020202020204" pitchFamily="34" charset="0"/>
            </a:endParaRPr>
          </a:p>
        </p:txBody>
      </p:sp>
      <p:sp>
        <p:nvSpPr>
          <p:cNvPr id="35" name="Textfeld 1">
            <a:extLst>
              <a:ext uri="{FF2B5EF4-FFF2-40B4-BE49-F238E27FC236}">
                <a16:creationId xmlns:a16="http://schemas.microsoft.com/office/drawing/2014/main" id="{3E1D9BE1-39BF-9624-8104-C04E47569492}"/>
              </a:ext>
            </a:extLst>
          </p:cNvPr>
          <p:cNvSpPr txBox="1"/>
          <p:nvPr>
            <p:custDataLst>
              <p:tags r:id="rId3"/>
            </p:custDataLst>
          </p:nvPr>
        </p:nvSpPr>
        <p:spPr>
          <a:xfrm>
            <a:off x="2184906" y="4085777"/>
            <a:ext cx="7533728" cy="483209"/>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US" sz="1200" b="1" dirty="0">
                <a:solidFill>
                  <a:srgbClr val="575757"/>
                </a:solidFill>
                <a:sym typeface="Trebuchet MS" panose="020B0603020202020204" pitchFamily="34" charset="0"/>
              </a:rPr>
              <a:t>7</a:t>
            </a:r>
          </a:p>
        </p:txBody>
      </p:sp>
      <p:sp>
        <p:nvSpPr>
          <p:cNvPr id="36" name="Textfeld 1">
            <a:extLst>
              <a:ext uri="{FF2B5EF4-FFF2-40B4-BE49-F238E27FC236}">
                <a16:creationId xmlns:a16="http://schemas.microsoft.com/office/drawing/2014/main" id="{1999CDE3-ACB6-05D6-6F12-935A5018180E}"/>
              </a:ext>
            </a:extLst>
          </p:cNvPr>
          <p:cNvSpPr txBox="1"/>
          <p:nvPr>
            <p:custDataLst>
              <p:tags r:id="rId4"/>
            </p:custDataLst>
          </p:nvPr>
        </p:nvSpPr>
        <p:spPr>
          <a:xfrm>
            <a:off x="2282977" y="4740534"/>
            <a:ext cx="7454947" cy="1698927"/>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rPr>
              <a:t>8</a:t>
            </a:r>
            <a:endParaRPr lang="en-US" sz="1200" b="1" dirty="0">
              <a:solidFill>
                <a:srgbClr val="575757"/>
              </a:solidFill>
              <a:sym typeface="Trebuchet MS" panose="020B0603020202020204" pitchFamily="34" charset="0"/>
            </a:endParaRPr>
          </a:p>
        </p:txBody>
      </p:sp>
      <p:sp>
        <p:nvSpPr>
          <p:cNvPr id="37" name="Textfeld 1">
            <a:extLst>
              <a:ext uri="{FF2B5EF4-FFF2-40B4-BE49-F238E27FC236}">
                <a16:creationId xmlns:a16="http://schemas.microsoft.com/office/drawing/2014/main" id="{B607265A-693B-27D2-6FE8-28C690343F05}"/>
              </a:ext>
            </a:extLst>
          </p:cNvPr>
          <p:cNvSpPr txBox="1"/>
          <p:nvPr>
            <p:custDataLst>
              <p:tags r:id="rId5"/>
            </p:custDataLst>
          </p:nvPr>
        </p:nvSpPr>
        <p:spPr>
          <a:xfrm>
            <a:off x="2315534" y="1717509"/>
            <a:ext cx="7246156"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4</a:t>
            </a:r>
            <a:endParaRPr lang="en-BE" sz="1200" b="1" dirty="0">
              <a:solidFill>
                <a:srgbClr val="575757"/>
              </a:solidFill>
              <a:sym typeface="Trebuchet MS" panose="020B0603020202020204" pitchFamily="34" charset="0"/>
            </a:endParaRPr>
          </a:p>
        </p:txBody>
      </p:sp>
      <p:sp>
        <p:nvSpPr>
          <p:cNvPr id="41" name="single" hidden="1">
            <a:extLst>
              <a:ext uri="{FF2B5EF4-FFF2-40B4-BE49-F238E27FC236}">
                <a16:creationId xmlns:a16="http://schemas.microsoft.com/office/drawing/2014/main" id="{A37F7BD2-5E70-7461-95A4-AE0BFE9A4631}"/>
              </a:ext>
            </a:extLst>
          </p:cNvPr>
          <p:cNvSpPr/>
          <p:nvPr/>
        </p:nvSpPr>
        <p:spPr>
          <a:xfrm>
            <a:off x="-1024114" y="1525587"/>
            <a:ext cx="264583" cy="264583"/>
          </a:xfrm>
          <a:prstGeom prst="ellipse">
            <a:avLst/>
          </a:prstGeom>
          <a:solidFill>
            <a:srgbClr val="E71C57">
              <a:lumMod val="100000"/>
            </a:srgbClr>
          </a:solidFill>
          <a:ln w="38100">
            <a:solidFill>
              <a:srgbClr val="FFFFFF">
                <a:lumMod val="100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endParaRPr>
          </a:p>
        </p:txBody>
      </p:sp>
      <p:sp>
        <p:nvSpPr>
          <p:cNvPr id="59" name="Textfeld 1">
            <a:extLst>
              <a:ext uri="{FF2B5EF4-FFF2-40B4-BE49-F238E27FC236}">
                <a16:creationId xmlns:a16="http://schemas.microsoft.com/office/drawing/2014/main" id="{99DC19D7-D7A6-316E-BA60-478F3E076C8B}"/>
              </a:ext>
            </a:extLst>
          </p:cNvPr>
          <p:cNvSpPr txBox="1"/>
          <p:nvPr>
            <p:custDataLst>
              <p:tags r:id="rId6"/>
            </p:custDataLst>
          </p:nvPr>
        </p:nvSpPr>
        <p:spPr>
          <a:xfrm>
            <a:off x="9972040" y="1698236"/>
            <a:ext cx="879221"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a:solidFill>
                  <a:srgbClr val="575757"/>
                </a:solidFill>
                <a:sym typeface="Trebuchet MS" panose="020B0603020202020204" pitchFamily="34" charset="0"/>
              </a:rPr>
              <a:t>5</a:t>
            </a:r>
            <a:endParaRPr lang="en-BE" sz="1200" b="1" dirty="0">
              <a:solidFill>
                <a:srgbClr val="575757"/>
              </a:solidFill>
              <a:sym typeface="Trebuchet MS" panose="020B0603020202020204" pitchFamily="34" charset="0"/>
            </a:endParaRPr>
          </a:p>
        </p:txBody>
      </p:sp>
      <p:sp>
        <p:nvSpPr>
          <p:cNvPr id="60" name="Textfeld 1">
            <a:extLst>
              <a:ext uri="{FF2B5EF4-FFF2-40B4-BE49-F238E27FC236}">
                <a16:creationId xmlns:a16="http://schemas.microsoft.com/office/drawing/2014/main" id="{3261B242-EB48-C1B8-AE26-CC61FDEE674E}"/>
              </a:ext>
            </a:extLst>
          </p:cNvPr>
          <p:cNvSpPr txBox="1"/>
          <p:nvPr>
            <p:custDataLst>
              <p:tags r:id="rId7"/>
            </p:custDataLst>
          </p:nvPr>
        </p:nvSpPr>
        <p:spPr>
          <a:xfrm>
            <a:off x="9980749" y="2061994"/>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9</a:t>
            </a:r>
            <a:endParaRPr lang="en-BE" sz="1200" b="1" dirty="0">
              <a:solidFill>
                <a:srgbClr val="575757"/>
              </a:solidFill>
              <a:sym typeface="Trebuchet MS" panose="020B0603020202020204" pitchFamily="34" charset="0"/>
            </a:endParaRPr>
          </a:p>
        </p:txBody>
      </p:sp>
      <p:sp>
        <p:nvSpPr>
          <p:cNvPr id="61" name="Textfeld 1">
            <a:extLst>
              <a:ext uri="{FF2B5EF4-FFF2-40B4-BE49-F238E27FC236}">
                <a16:creationId xmlns:a16="http://schemas.microsoft.com/office/drawing/2014/main" id="{7D8803C3-FAA6-152A-79E2-50A793855AC2}"/>
              </a:ext>
            </a:extLst>
          </p:cNvPr>
          <p:cNvSpPr txBox="1"/>
          <p:nvPr>
            <p:custDataLst>
              <p:tags r:id="rId8"/>
            </p:custDataLst>
          </p:nvPr>
        </p:nvSpPr>
        <p:spPr>
          <a:xfrm>
            <a:off x="9980749" y="2332928"/>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10</a:t>
            </a:r>
            <a:endParaRPr lang="en-BE" sz="1200" b="1" dirty="0">
              <a:solidFill>
                <a:srgbClr val="575757"/>
              </a:solidFill>
              <a:sym typeface="Trebuchet MS" panose="020B0603020202020204" pitchFamily="34" charset="0"/>
            </a:endParaRPr>
          </a:p>
        </p:txBody>
      </p:sp>
      <p:sp>
        <p:nvSpPr>
          <p:cNvPr id="62" name="Textfeld 1">
            <a:extLst>
              <a:ext uri="{FF2B5EF4-FFF2-40B4-BE49-F238E27FC236}">
                <a16:creationId xmlns:a16="http://schemas.microsoft.com/office/drawing/2014/main" id="{78F1D61C-AA15-850F-BD5F-14B0AA04B717}"/>
              </a:ext>
            </a:extLst>
          </p:cNvPr>
          <p:cNvSpPr txBox="1"/>
          <p:nvPr>
            <p:custDataLst>
              <p:tags r:id="rId9"/>
            </p:custDataLst>
          </p:nvPr>
        </p:nvSpPr>
        <p:spPr>
          <a:xfrm>
            <a:off x="9958171" y="2581284"/>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11</a:t>
            </a:r>
            <a:endParaRPr lang="en-BE" sz="1200" b="1" dirty="0">
              <a:solidFill>
                <a:srgbClr val="575757"/>
              </a:solidFill>
              <a:sym typeface="Trebuchet MS" panose="020B0603020202020204" pitchFamily="34" charset="0"/>
            </a:endParaRPr>
          </a:p>
        </p:txBody>
      </p:sp>
      <p:sp>
        <p:nvSpPr>
          <p:cNvPr id="63" name="Textfeld 1">
            <a:extLst>
              <a:ext uri="{FF2B5EF4-FFF2-40B4-BE49-F238E27FC236}">
                <a16:creationId xmlns:a16="http://schemas.microsoft.com/office/drawing/2014/main" id="{3737B1DA-CB30-C61F-03D4-11D78397210F}"/>
              </a:ext>
            </a:extLst>
          </p:cNvPr>
          <p:cNvSpPr txBox="1"/>
          <p:nvPr>
            <p:custDataLst>
              <p:tags r:id="rId10"/>
            </p:custDataLst>
          </p:nvPr>
        </p:nvSpPr>
        <p:spPr>
          <a:xfrm>
            <a:off x="9969460" y="2773194"/>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12</a:t>
            </a:r>
            <a:endParaRPr lang="en-BE" sz="1200" b="1" dirty="0">
              <a:solidFill>
                <a:srgbClr val="575757"/>
              </a:solidFill>
              <a:sym typeface="Trebuchet MS" panose="020B0603020202020204" pitchFamily="34" charset="0"/>
            </a:endParaRPr>
          </a:p>
        </p:txBody>
      </p:sp>
      <p:sp>
        <p:nvSpPr>
          <p:cNvPr id="64" name="Textfeld 1">
            <a:extLst>
              <a:ext uri="{FF2B5EF4-FFF2-40B4-BE49-F238E27FC236}">
                <a16:creationId xmlns:a16="http://schemas.microsoft.com/office/drawing/2014/main" id="{63B698DB-AE08-4BE6-AFAB-D079473A5EB4}"/>
              </a:ext>
            </a:extLst>
          </p:cNvPr>
          <p:cNvSpPr txBox="1"/>
          <p:nvPr>
            <p:custDataLst>
              <p:tags r:id="rId11"/>
            </p:custDataLst>
          </p:nvPr>
        </p:nvSpPr>
        <p:spPr>
          <a:xfrm>
            <a:off x="9980749" y="2970748"/>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13</a:t>
            </a:r>
            <a:endParaRPr lang="en-BE" sz="1200" b="1" dirty="0">
              <a:solidFill>
                <a:srgbClr val="575757"/>
              </a:solidFill>
              <a:sym typeface="Trebuchet MS" panose="020B0603020202020204" pitchFamily="34" charset="0"/>
            </a:endParaRPr>
          </a:p>
        </p:txBody>
      </p:sp>
      <p:sp>
        <p:nvSpPr>
          <p:cNvPr id="65" name="Textfeld 1">
            <a:extLst>
              <a:ext uri="{FF2B5EF4-FFF2-40B4-BE49-F238E27FC236}">
                <a16:creationId xmlns:a16="http://schemas.microsoft.com/office/drawing/2014/main" id="{B2D3AD5A-57E9-1C31-BE99-575E36F51235}"/>
              </a:ext>
            </a:extLst>
          </p:cNvPr>
          <p:cNvSpPr txBox="1"/>
          <p:nvPr>
            <p:custDataLst>
              <p:tags r:id="rId12"/>
            </p:custDataLst>
          </p:nvPr>
        </p:nvSpPr>
        <p:spPr>
          <a:xfrm>
            <a:off x="9980749" y="3327848"/>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BE" sz="1200" b="1">
                <a:solidFill>
                  <a:srgbClr val="575757"/>
                </a:solidFill>
                <a:sym typeface="Trebuchet MS" panose="020B0603020202020204" pitchFamily="34" charset="0"/>
              </a:rPr>
              <a:t>Xxxx</a:t>
            </a:r>
            <a:endParaRPr lang="en-BE" sz="1200" b="1" dirty="0">
              <a:solidFill>
                <a:srgbClr val="575757"/>
              </a:solidFill>
              <a:sym typeface="Trebuchet MS" panose="020B0603020202020204" pitchFamily="34" charset="0"/>
            </a:endParaRPr>
          </a:p>
        </p:txBody>
      </p:sp>
      <p:sp>
        <p:nvSpPr>
          <p:cNvPr id="66" name="Textfeld 1">
            <a:extLst>
              <a:ext uri="{FF2B5EF4-FFF2-40B4-BE49-F238E27FC236}">
                <a16:creationId xmlns:a16="http://schemas.microsoft.com/office/drawing/2014/main" id="{77DC113F-8907-95FE-7399-D73931CDEABA}"/>
              </a:ext>
            </a:extLst>
          </p:cNvPr>
          <p:cNvSpPr txBox="1"/>
          <p:nvPr>
            <p:custDataLst>
              <p:tags r:id="rId13"/>
            </p:custDataLst>
          </p:nvPr>
        </p:nvSpPr>
        <p:spPr>
          <a:xfrm>
            <a:off x="9980749" y="3632648"/>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BE" sz="1200" b="1">
                <a:solidFill>
                  <a:srgbClr val="575757"/>
                </a:solidFill>
                <a:sym typeface="Trebuchet MS" panose="020B0603020202020204" pitchFamily="34" charset="0"/>
              </a:rPr>
              <a:t>Xxxx</a:t>
            </a:r>
            <a:endParaRPr lang="en-BE" sz="1200" b="1" dirty="0">
              <a:solidFill>
                <a:srgbClr val="575757"/>
              </a:solidFill>
              <a:sym typeface="Trebuchet MS" panose="020B0603020202020204" pitchFamily="34" charset="0"/>
            </a:endParaRPr>
          </a:p>
        </p:txBody>
      </p:sp>
      <p:sp>
        <p:nvSpPr>
          <p:cNvPr id="67" name="Textfeld 1">
            <a:extLst>
              <a:ext uri="{FF2B5EF4-FFF2-40B4-BE49-F238E27FC236}">
                <a16:creationId xmlns:a16="http://schemas.microsoft.com/office/drawing/2014/main" id="{FACA8E0E-7ABC-5F23-4298-1AE2A292597F}"/>
              </a:ext>
            </a:extLst>
          </p:cNvPr>
          <p:cNvSpPr txBox="1"/>
          <p:nvPr>
            <p:custDataLst>
              <p:tags r:id="rId14"/>
            </p:custDataLst>
          </p:nvPr>
        </p:nvSpPr>
        <p:spPr>
          <a:xfrm>
            <a:off x="9980749" y="4016470"/>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16</a:t>
            </a:r>
            <a:endParaRPr lang="en-BE" sz="1200" b="1" dirty="0">
              <a:solidFill>
                <a:srgbClr val="575757"/>
              </a:solidFill>
              <a:sym typeface="Trebuchet MS" panose="020B0603020202020204" pitchFamily="34" charset="0"/>
            </a:endParaRPr>
          </a:p>
        </p:txBody>
      </p:sp>
      <p:sp>
        <p:nvSpPr>
          <p:cNvPr id="68" name="Textfeld 1">
            <a:extLst>
              <a:ext uri="{FF2B5EF4-FFF2-40B4-BE49-F238E27FC236}">
                <a16:creationId xmlns:a16="http://schemas.microsoft.com/office/drawing/2014/main" id="{11FA7FFB-C7FE-87F2-0896-853409303EB3}"/>
              </a:ext>
            </a:extLst>
          </p:cNvPr>
          <p:cNvSpPr txBox="1"/>
          <p:nvPr>
            <p:custDataLst>
              <p:tags r:id="rId15"/>
            </p:custDataLst>
          </p:nvPr>
        </p:nvSpPr>
        <p:spPr>
          <a:xfrm>
            <a:off x="9980749" y="4332559"/>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17</a:t>
            </a:r>
            <a:endParaRPr lang="en-BE" sz="1200" b="1" dirty="0">
              <a:solidFill>
                <a:srgbClr val="575757"/>
              </a:solidFill>
              <a:sym typeface="Trebuchet MS" panose="020B0603020202020204" pitchFamily="34" charset="0"/>
            </a:endParaRPr>
          </a:p>
        </p:txBody>
      </p:sp>
      <p:sp>
        <p:nvSpPr>
          <p:cNvPr id="69" name="Textfeld 1">
            <a:extLst>
              <a:ext uri="{FF2B5EF4-FFF2-40B4-BE49-F238E27FC236}">
                <a16:creationId xmlns:a16="http://schemas.microsoft.com/office/drawing/2014/main" id="{440CBA25-A86E-2AE6-3FB2-C71F9A939152}"/>
              </a:ext>
            </a:extLst>
          </p:cNvPr>
          <p:cNvSpPr txBox="1"/>
          <p:nvPr>
            <p:custDataLst>
              <p:tags r:id="rId16"/>
            </p:custDataLst>
          </p:nvPr>
        </p:nvSpPr>
        <p:spPr>
          <a:xfrm>
            <a:off x="9992038" y="4727670"/>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18</a:t>
            </a:r>
            <a:endParaRPr lang="en-BE" sz="1200" b="1" dirty="0">
              <a:solidFill>
                <a:srgbClr val="575757"/>
              </a:solidFill>
              <a:sym typeface="Trebuchet MS" panose="020B0603020202020204" pitchFamily="34" charset="0"/>
            </a:endParaRPr>
          </a:p>
        </p:txBody>
      </p:sp>
      <p:sp>
        <p:nvSpPr>
          <p:cNvPr id="70" name="Textfeld 1">
            <a:extLst>
              <a:ext uri="{FF2B5EF4-FFF2-40B4-BE49-F238E27FC236}">
                <a16:creationId xmlns:a16="http://schemas.microsoft.com/office/drawing/2014/main" id="{B8CB482C-02D5-207A-8DA6-EDBA7E093CFE}"/>
              </a:ext>
            </a:extLst>
          </p:cNvPr>
          <p:cNvSpPr txBox="1"/>
          <p:nvPr>
            <p:custDataLst>
              <p:tags r:id="rId17"/>
            </p:custDataLst>
          </p:nvPr>
        </p:nvSpPr>
        <p:spPr>
          <a:xfrm>
            <a:off x="9992038" y="5021181"/>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BE" sz="1200" b="1">
                <a:solidFill>
                  <a:srgbClr val="575757"/>
                </a:solidFill>
                <a:sym typeface="Trebuchet MS" panose="020B0603020202020204" pitchFamily="34" charset="0"/>
              </a:rPr>
              <a:t>Xxxx</a:t>
            </a:r>
            <a:endParaRPr lang="en-BE" sz="1200" b="1" dirty="0">
              <a:solidFill>
                <a:srgbClr val="575757"/>
              </a:solidFill>
              <a:sym typeface="Trebuchet MS" panose="020B0603020202020204" pitchFamily="34" charset="0"/>
            </a:endParaRPr>
          </a:p>
        </p:txBody>
      </p:sp>
      <p:sp>
        <p:nvSpPr>
          <p:cNvPr id="71" name="Textfeld 1">
            <a:extLst>
              <a:ext uri="{FF2B5EF4-FFF2-40B4-BE49-F238E27FC236}">
                <a16:creationId xmlns:a16="http://schemas.microsoft.com/office/drawing/2014/main" id="{783A881E-7B4E-5AD5-4A6E-1D0406C5C65A}"/>
              </a:ext>
            </a:extLst>
          </p:cNvPr>
          <p:cNvSpPr txBox="1"/>
          <p:nvPr>
            <p:custDataLst>
              <p:tags r:id="rId18"/>
            </p:custDataLst>
          </p:nvPr>
        </p:nvSpPr>
        <p:spPr>
          <a:xfrm>
            <a:off x="9992038" y="5427581"/>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20</a:t>
            </a:r>
            <a:endParaRPr lang="en-BE" sz="1200" b="1" dirty="0">
              <a:solidFill>
                <a:srgbClr val="575757"/>
              </a:solidFill>
              <a:sym typeface="Trebuchet MS" panose="020B0603020202020204" pitchFamily="34" charset="0"/>
            </a:endParaRPr>
          </a:p>
        </p:txBody>
      </p:sp>
      <p:sp>
        <p:nvSpPr>
          <p:cNvPr id="72" name="Textfeld 1">
            <a:extLst>
              <a:ext uri="{FF2B5EF4-FFF2-40B4-BE49-F238E27FC236}">
                <a16:creationId xmlns:a16="http://schemas.microsoft.com/office/drawing/2014/main" id="{48CED2DF-118E-27E1-ACAB-CEB812E2CABB}"/>
              </a:ext>
            </a:extLst>
          </p:cNvPr>
          <p:cNvSpPr txBox="1"/>
          <p:nvPr>
            <p:custDataLst>
              <p:tags r:id="rId19"/>
            </p:custDataLst>
          </p:nvPr>
        </p:nvSpPr>
        <p:spPr>
          <a:xfrm>
            <a:off x="9992038" y="5709803"/>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dirty="0">
                <a:solidFill>
                  <a:srgbClr val="575757"/>
                </a:solidFill>
                <a:sym typeface="Trebuchet MS" panose="020B0603020202020204" pitchFamily="34" charset="0"/>
              </a:rPr>
              <a:t>21</a:t>
            </a:r>
            <a:endParaRPr lang="en-BE" sz="1200" b="1" dirty="0">
              <a:solidFill>
                <a:srgbClr val="575757"/>
              </a:solidFill>
              <a:sym typeface="Trebuchet MS" panose="020B0603020202020204" pitchFamily="34" charset="0"/>
            </a:endParaRPr>
          </a:p>
        </p:txBody>
      </p:sp>
      <p:sp>
        <p:nvSpPr>
          <p:cNvPr id="74" name="Textfeld 1">
            <a:extLst>
              <a:ext uri="{FF2B5EF4-FFF2-40B4-BE49-F238E27FC236}">
                <a16:creationId xmlns:a16="http://schemas.microsoft.com/office/drawing/2014/main" id="{985B74E7-C19C-02A9-E102-D0DC8D894898}"/>
              </a:ext>
            </a:extLst>
          </p:cNvPr>
          <p:cNvSpPr txBox="1"/>
          <p:nvPr>
            <p:custDataLst>
              <p:tags r:id="rId20"/>
            </p:custDataLst>
          </p:nvPr>
        </p:nvSpPr>
        <p:spPr>
          <a:xfrm>
            <a:off x="9992038" y="6014603"/>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BE" sz="1200" b="1">
                <a:solidFill>
                  <a:srgbClr val="575757"/>
                </a:solidFill>
                <a:sym typeface="Trebuchet MS" panose="020B0603020202020204" pitchFamily="34" charset="0"/>
              </a:rPr>
              <a:t>Xxxx</a:t>
            </a:r>
            <a:endParaRPr lang="en-BE" sz="1200" b="1" dirty="0">
              <a:solidFill>
                <a:srgbClr val="575757"/>
              </a:solidFill>
              <a:sym typeface="Trebuchet MS" panose="020B0603020202020204" pitchFamily="34" charset="0"/>
            </a:endParaRPr>
          </a:p>
        </p:txBody>
      </p:sp>
      <p:sp>
        <p:nvSpPr>
          <p:cNvPr id="76" name="Textfeld 1">
            <a:extLst>
              <a:ext uri="{FF2B5EF4-FFF2-40B4-BE49-F238E27FC236}">
                <a16:creationId xmlns:a16="http://schemas.microsoft.com/office/drawing/2014/main" id="{ABEC75E4-26B2-7BDB-C13C-C245F00E57B2}"/>
              </a:ext>
            </a:extLst>
          </p:cNvPr>
          <p:cNvSpPr txBox="1"/>
          <p:nvPr>
            <p:custDataLst>
              <p:tags r:id="rId21"/>
            </p:custDataLst>
          </p:nvPr>
        </p:nvSpPr>
        <p:spPr>
          <a:xfrm>
            <a:off x="9992038" y="6285536"/>
            <a:ext cx="5123843" cy="24006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noAutofit/>
          </a:bodyPr>
          <a:lstStyle/>
          <a:p>
            <a:pPr>
              <a:lnSpc>
                <a:spcPct val="90000"/>
              </a:lnSpc>
              <a:spcAft>
                <a:spcPts val="600"/>
              </a:spcAft>
            </a:pPr>
            <a:r>
              <a:rPr lang="en-IN" sz="1200" b="1">
                <a:solidFill>
                  <a:srgbClr val="575757"/>
                </a:solidFill>
                <a:sym typeface="Trebuchet MS" panose="020B0603020202020204" pitchFamily="34" charset="0"/>
              </a:rPr>
              <a:t>24</a:t>
            </a:r>
            <a:endParaRPr lang="en-BE" sz="1200" b="1"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4061977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33.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34.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35.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36.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37.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38.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39.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1.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2.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3.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4.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5.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6.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7.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8.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9.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0.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51.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20103</TotalTime>
  <Words>24</Words>
  <Application>Microsoft Office PowerPoint</Application>
  <PresentationFormat>Widescreen</PresentationFormat>
  <Paragraphs>23</Paragraphs>
  <Slides>1</Slides>
  <Notes>0</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PowerPoint Presentation</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Sai nikhil Godavarthi</cp:lastModifiedBy>
  <cp:revision>457</cp:revision>
  <cp:lastPrinted>1999-12-31T23:00:00Z</cp:lastPrinted>
  <dcterms:created xsi:type="dcterms:W3CDTF">2025-01-20T14:40:36Z</dcterms:created>
  <dcterms:modified xsi:type="dcterms:W3CDTF">2025-04-03T03:36:00Z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2024-02-02T16:55:33Z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437bee56-b1e0-428b-98d2-d6074d654d51</vt:lpwstr>
  </property>
  <property fmtid="{D5CDD505-2E9C-101B-9397-08002B2CF9AE}" pid="13" name="MSIP_Label_b0d5c4f4-7a29-4385-b7a5-afbe2154ae6f_ContentBits">
    <vt:lpwstr>0</vt:lpwstr>
  </property>
</Properties>
</file>