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DC41-D339-0B57-265A-1BF5CEC02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87D24-97A2-A668-972F-8885CA53F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EE72-7E04-AD57-BD5D-E86B4CA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FD21-07F3-0061-A6B4-2333F467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274B-46B8-E630-125E-5CAFD4E6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4E34-CB6C-56B8-C19E-9F8BBB36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BF16C-4843-6455-3A7A-0D2E2DE1B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10F7-FA78-1B2E-16A2-2543E3E4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9ECC-40D0-030F-3C95-A312AD98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8244-5F04-AACD-D820-951C879D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2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2599C-FC3E-0A66-7AB3-09D33D35C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2B37C-F447-E235-F1DF-036A82F68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5B4-B444-F40D-B6FF-C9619A48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E333-C8FD-D47C-DF19-0439B5B1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F7341-959E-0B38-C252-A0231C86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9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99DF-BA80-989D-50AE-47FAEDCA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2398-A17A-37D9-8B4F-75BF127D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49C7-B7AA-78B6-6C8D-EF353D16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B221-50B1-6C16-3CC2-03B14D73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90F1-C9B6-2545-44BC-28693744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6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3714-0A35-2FB7-4BBF-8A703561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F284C-2340-3BFF-E31C-C6425A25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242A-1BE2-3CE4-ACED-16F39419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18DAE-A8A1-3B1E-D276-176AA867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549E-7175-8777-61B7-C6124B99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5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1A44-9039-36E1-70BD-283EBA00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E4A4-6C76-CBDF-9766-2D1C05B0E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A57A-77ED-7EA4-8CC7-DABB4915A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7CF5-86A3-FC74-3F2D-F37D9A73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4E8C4-9E8C-0C25-E2DD-F1210B8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C215C-A8F9-53A0-B311-F022F799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3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1BE9-3B51-0ED3-8BB7-09A6CCD6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5ACA-C07A-1909-F930-83BAC955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2B702-1271-4DC2-9CE3-11730006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52E04-67FB-2284-8048-CB6CB48D4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ED787-6361-1A8D-5A8A-927ED648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0AF06-486F-12F9-20BA-AECBF90D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E2085-2BCE-233D-5533-9FB18E95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F309B-D3F9-4443-1B6D-B577D532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4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10AA-16D6-C206-ABD7-C52C26F8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081FC-36AE-9F2C-B8A3-8D50F704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81C82-B4C5-9C42-1D1C-21F06D96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06BAC-9DA6-128E-1762-C14C1227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3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D6E0D-FE5C-0106-A08F-7A591768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40BE5-601F-E8B6-1BCE-3971E112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48CD8-A9A8-9A5D-D17F-2FC59239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DDC5-E050-8BDD-A4A0-C695F347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9A9F-6D9E-C7CF-F725-96224AE4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65D6D-C8AB-AB19-7C93-EFCDB6CE5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2479C-15AF-2459-3F6A-B0ED7EF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31B7A-E2CD-09F2-DC69-31C55338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E6CC-0B21-D771-22B0-552297D2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60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B866-BB06-5616-1152-F3374166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C9BE-4D3A-9083-FAC3-0C839CDC4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5E49-2DF2-E48E-7F5D-DF5FD59B8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1375B-D37C-AC43-B969-CA545516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FC94D-7E47-D82E-A487-CE6FBFC9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39B9-4BBB-FEFB-B37E-59B3897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7EBD9-95FE-A1C6-5AE6-CFC6DC7E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1C2FC-9AB0-0473-FFD5-39EAB56A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B2EF-0DF5-E763-2DD8-DEF3E59B2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2F20-7D32-4274-A667-B9CB039A76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2446-02F4-FE81-7ADD-786D43079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13EEE-59D3-CDD2-4766-F45744BD4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83C-540C-475A-BFC7-8D97A94E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FCCE-25BF-865D-4C6C-2D71A37CF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06400"/>
            <a:ext cx="9633527" cy="1062182"/>
          </a:xfrm>
        </p:spPr>
        <p:txBody>
          <a:bodyPr/>
          <a:lstStyle/>
          <a:p>
            <a:r>
              <a:rPr lang="en-IN" dirty="0">
                <a:latin typeface="Agency FB" panose="020B0503020202020204" pitchFamily="34" charset="0"/>
              </a:rPr>
              <a:t>A Global Phenomenon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1359C-73AB-8140-0BAA-EEEC47A5B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46" y="2696873"/>
            <a:ext cx="4682836" cy="2567853"/>
          </a:xfrm>
        </p:spPr>
        <p:txBody>
          <a:bodyPr>
            <a:normAutofit/>
          </a:bodyPr>
          <a:lstStyle/>
          <a:p>
            <a:r>
              <a:rPr lang="en-US" dirty="0">
                <a:latin typeface="Amiri Quran" panose="00000500000000000000" pitchFamily="2" charset="-78"/>
                <a:cs typeface="Amiri Quran" panose="00000500000000000000" pitchFamily="2" charset="-78"/>
              </a:rPr>
              <a:t>Wind, the movement of air, plays a crucial role in our planet's systems. From gentle breezes carrying scents to powerful storms shaping landscapes, wind patterns influence weather, erosion, and even migration.</a:t>
            </a:r>
            <a:endParaRPr lang="en-IN" dirty="0"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E5ED9-43F5-6562-9F0C-BC84878440CE}"/>
              </a:ext>
            </a:extLst>
          </p:cNvPr>
          <p:cNvSpPr txBox="1"/>
          <p:nvPr/>
        </p:nvSpPr>
        <p:spPr>
          <a:xfrm>
            <a:off x="6687127" y="261861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Bahnschrift Condensed" panose="020B0502040204020203" pitchFamily="34" charset="0"/>
              </a:rPr>
              <a:t>Where do they go? The mystery of the missing sock from the laundry has puzzled households for generations. </a:t>
            </a:r>
            <a:endParaRPr lang="en-IN" sz="1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3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Agency FB</vt:lpstr>
      <vt:lpstr>Amiri Quran</vt:lpstr>
      <vt:lpstr>Arial</vt:lpstr>
      <vt:lpstr>Bahnschrift Condensed</vt:lpstr>
      <vt:lpstr>Calibri</vt:lpstr>
      <vt:lpstr>Calibri Light</vt:lpstr>
      <vt:lpstr>Office Theme</vt:lpstr>
      <vt:lpstr>A Global Phenomenon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nikhil Godavarthi</dc:creator>
  <cp:lastModifiedBy>Sai nikhil Godavarthi</cp:lastModifiedBy>
  <cp:revision>1</cp:revision>
  <dcterms:created xsi:type="dcterms:W3CDTF">2025-04-11T03:01:22Z</dcterms:created>
  <dcterms:modified xsi:type="dcterms:W3CDTF">2025-04-11T03:01:22Z</dcterms:modified>
</cp:coreProperties>
</file>